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8"/>
  </p:notesMasterIdLst>
  <p:sldIdLst>
    <p:sldId id="272" r:id="rId5"/>
    <p:sldId id="360" r:id="rId6"/>
    <p:sldId id="256" r:id="rId7"/>
    <p:sldId id="361" r:id="rId8"/>
    <p:sldId id="282" r:id="rId9"/>
    <p:sldId id="283" r:id="rId10"/>
    <p:sldId id="258" r:id="rId11"/>
    <p:sldId id="260" r:id="rId12"/>
    <p:sldId id="259" r:id="rId13"/>
    <p:sldId id="261" r:id="rId14"/>
    <p:sldId id="262" r:id="rId15"/>
    <p:sldId id="265" r:id="rId16"/>
    <p:sldId id="295" r:id="rId17"/>
    <p:sldId id="263" r:id="rId18"/>
    <p:sldId id="284" r:id="rId19"/>
    <p:sldId id="285" r:id="rId20"/>
    <p:sldId id="271" r:id="rId21"/>
    <p:sldId id="296" r:id="rId22"/>
    <p:sldId id="267" r:id="rId23"/>
    <p:sldId id="268" r:id="rId24"/>
    <p:sldId id="278" r:id="rId25"/>
    <p:sldId id="309" r:id="rId26"/>
    <p:sldId id="297" r:id="rId27"/>
    <p:sldId id="329" r:id="rId28"/>
    <p:sldId id="331" r:id="rId29"/>
    <p:sldId id="350" r:id="rId30"/>
    <p:sldId id="303" r:id="rId31"/>
    <p:sldId id="364" r:id="rId32"/>
    <p:sldId id="332" r:id="rId33"/>
    <p:sldId id="333" r:id="rId34"/>
    <p:sldId id="365" r:id="rId35"/>
    <p:sldId id="334" r:id="rId36"/>
    <p:sldId id="335" r:id="rId37"/>
    <p:sldId id="366" r:id="rId38"/>
    <p:sldId id="336" r:id="rId39"/>
    <p:sldId id="337" r:id="rId40"/>
    <p:sldId id="367" r:id="rId41"/>
    <p:sldId id="338" r:id="rId42"/>
    <p:sldId id="339" r:id="rId43"/>
    <p:sldId id="368" r:id="rId44"/>
    <p:sldId id="340" r:id="rId45"/>
    <p:sldId id="341" r:id="rId46"/>
    <p:sldId id="369" r:id="rId47"/>
    <p:sldId id="342" r:id="rId48"/>
    <p:sldId id="343" r:id="rId49"/>
    <p:sldId id="370" r:id="rId50"/>
    <p:sldId id="344" r:id="rId51"/>
    <p:sldId id="345" r:id="rId52"/>
    <p:sldId id="371" r:id="rId53"/>
    <p:sldId id="346" r:id="rId54"/>
    <p:sldId id="347" r:id="rId55"/>
    <p:sldId id="372" r:id="rId56"/>
    <p:sldId id="348" r:id="rId57"/>
    <p:sldId id="349" r:id="rId58"/>
    <p:sldId id="373" r:id="rId59"/>
    <p:sldId id="351" r:id="rId60"/>
    <p:sldId id="352" r:id="rId61"/>
    <p:sldId id="374" r:id="rId62"/>
    <p:sldId id="353" r:id="rId63"/>
    <p:sldId id="354" r:id="rId64"/>
    <p:sldId id="375" r:id="rId65"/>
    <p:sldId id="355" r:id="rId66"/>
    <p:sldId id="356" r:id="rId67"/>
    <p:sldId id="376" r:id="rId68"/>
    <p:sldId id="357" r:id="rId69"/>
    <p:sldId id="358" r:id="rId70"/>
    <p:sldId id="363" r:id="rId71"/>
    <p:sldId id="315" r:id="rId72"/>
    <p:sldId id="306" r:id="rId73"/>
    <p:sldId id="308" r:id="rId74"/>
    <p:sldId id="307" r:id="rId75"/>
    <p:sldId id="287" r:id="rId76"/>
    <p:sldId id="288" r:id="rId77"/>
    <p:sldId id="289" r:id="rId78"/>
    <p:sldId id="290" r:id="rId79"/>
    <p:sldId id="291" r:id="rId80"/>
    <p:sldId id="292" r:id="rId81"/>
    <p:sldId id="293" r:id="rId82"/>
    <p:sldId id="294" r:id="rId83"/>
    <p:sldId id="377" r:id="rId84"/>
    <p:sldId id="379" r:id="rId85"/>
    <p:sldId id="378" r:id="rId86"/>
    <p:sldId id="380" r:id="rId87"/>
    <p:sldId id="381" r:id="rId88"/>
    <p:sldId id="382" r:id="rId89"/>
    <p:sldId id="383" r:id="rId90"/>
    <p:sldId id="384" r:id="rId91"/>
    <p:sldId id="385" r:id="rId92"/>
    <p:sldId id="386" r:id="rId93"/>
    <p:sldId id="387" r:id="rId94"/>
    <p:sldId id="388" r:id="rId95"/>
    <p:sldId id="389" r:id="rId96"/>
    <p:sldId id="390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5B815C-0E0C-4230-B3B2-D6EEA9A75EBB}" v="233" dt="2023-07-06T19:29:40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0912" autoAdjust="0"/>
    <p:restoredTop sz="94660"/>
  </p:normalViewPr>
  <p:slideViewPr>
    <p:cSldViewPr snapToGrid="0">
      <p:cViewPr>
        <p:scale>
          <a:sx n="75" d="100"/>
          <a:sy n="75" d="100"/>
        </p:scale>
        <p:origin x="-1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Golub" userId="57d06a77761d2595" providerId="LiveId" clId="{97E6795A-EA1C-4B56-9FE1-16FF3B486A6B}"/>
    <pc:docChg chg="undo redo custSel addSld delSld modSld sldOrd">
      <pc:chgData name="Emma Golub" userId="57d06a77761d2595" providerId="LiveId" clId="{97E6795A-EA1C-4B56-9FE1-16FF3B486A6B}" dt="2023-06-19T19:02:55.060" v="2838" actId="1076"/>
      <pc:docMkLst>
        <pc:docMk/>
      </pc:docMkLst>
      <pc:sldChg chg="addSp delSp modSp new mod">
        <pc:chgData name="Emma Golub" userId="57d06a77761d2595" providerId="LiveId" clId="{97E6795A-EA1C-4B56-9FE1-16FF3B486A6B}" dt="2023-06-19T18:17:10.506" v="1483" actId="1035"/>
        <pc:sldMkLst>
          <pc:docMk/>
          <pc:sldMk cId="434953941" sldId="256"/>
        </pc:sldMkLst>
        <pc:spChg chg="del">
          <ac:chgData name="Emma Golub" userId="57d06a77761d2595" providerId="LiveId" clId="{97E6795A-EA1C-4B56-9FE1-16FF3B486A6B}" dt="2023-06-06T18:06:35.879" v="2" actId="478"/>
          <ac:spMkLst>
            <pc:docMk/>
            <pc:sldMk cId="434953941" sldId="256"/>
            <ac:spMk id="2" creationId="{E0D204C0-E3EE-076B-5B73-D24EA11C3C2C}"/>
          </ac:spMkLst>
        </pc:spChg>
        <pc:spChg chg="del">
          <ac:chgData name="Emma Golub" userId="57d06a77761d2595" providerId="LiveId" clId="{97E6795A-EA1C-4B56-9FE1-16FF3B486A6B}" dt="2023-06-06T18:06:33.939" v="1" actId="478"/>
          <ac:spMkLst>
            <pc:docMk/>
            <pc:sldMk cId="434953941" sldId="256"/>
            <ac:spMk id="3" creationId="{3E9B4B7F-BD99-952B-7DB0-E41484B9ABDE}"/>
          </ac:spMkLst>
        </pc:spChg>
        <pc:spChg chg="add mod">
          <ac:chgData name="Emma Golub" userId="57d06a77761d2595" providerId="LiveId" clId="{97E6795A-EA1C-4B56-9FE1-16FF3B486A6B}" dt="2023-06-06T18:13:23.131" v="65" actId="1038"/>
          <ac:spMkLst>
            <pc:docMk/>
            <pc:sldMk cId="434953941" sldId="256"/>
            <ac:spMk id="6" creationId="{1DD55720-7144-E62D-D5BB-F5D949BA50F9}"/>
          </ac:spMkLst>
        </pc:spChg>
        <pc:spChg chg="add mod">
          <ac:chgData name="Emma Golub" userId="57d06a77761d2595" providerId="LiveId" clId="{97E6795A-EA1C-4B56-9FE1-16FF3B486A6B}" dt="2023-06-06T18:13:57.679" v="69" actId="14100"/>
          <ac:spMkLst>
            <pc:docMk/>
            <pc:sldMk cId="434953941" sldId="256"/>
            <ac:spMk id="7" creationId="{9CFBFBBB-D1D2-1D67-81AD-AA8848D11838}"/>
          </ac:spMkLst>
        </pc:spChg>
        <pc:spChg chg="add mod">
          <ac:chgData name="Emma Golub" userId="57d06a77761d2595" providerId="LiveId" clId="{97E6795A-EA1C-4B56-9FE1-16FF3B486A6B}" dt="2023-06-06T18:18:21.731" v="84" actId="14100"/>
          <ac:spMkLst>
            <pc:docMk/>
            <pc:sldMk cId="434953941" sldId="256"/>
            <ac:spMk id="8" creationId="{AAA06BE9-7084-9DFD-6181-BC6CEE736F26}"/>
          </ac:spMkLst>
        </pc:spChg>
        <pc:spChg chg="add mod">
          <ac:chgData name="Emma Golub" userId="57d06a77761d2595" providerId="LiveId" clId="{97E6795A-EA1C-4B56-9FE1-16FF3B486A6B}" dt="2023-06-06T18:18:46.417" v="94" actId="1037"/>
          <ac:spMkLst>
            <pc:docMk/>
            <pc:sldMk cId="434953941" sldId="256"/>
            <ac:spMk id="9" creationId="{A02559CB-7600-DEB2-C9F1-4AE36B820B58}"/>
          </ac:spMkLst>
        </pc:spChg>
        <pc:spChg chg="add mod">
          <ac:chgData name="Emma Golub" userId="57d06a77761d2595" providerId="LiveId" clId="{97E6795A-EA1C-4B56-9FE1-16FF3B486A6B}" dt="2023-06-06T18:19:24.512" v="135" actId="207"/>
          <ac:spMkLst>
            <pc:docMk/>
            <pc:sldMk cId="434953941" sldId="256"/>
            <ac:spMk id="10" creationId="{117ECC1B-E8C8-2C44-C3C3-830D2910B3FA}"/>
          </ac:spMkLst>
        </pc:spChg>
        <pc:spChg chg="add mod">
          <ac:chgData name="Emma Golub" userId="57d06a77761d2595" providerId="LiveId" clId="{97E6795A-EA1C-4B56-9FE1-16FF3B486A6B}" dt="2023-06-06T18:19:52.165" v="153" actId="1076"/>
          <ac:spMkLst>
            <pc:docMk/>
            <pc:sldMk cId="434953941" sldId="256"/>
            <ac:spMk id="11" creationId="{7AE8B09E-D734-E96B-60B2-710BABA6A8E7}"/>
          </ac:spMkLst>
        </pc:spChg>
        <pc:picChg chg="add mod">
          <ac:chgData name="Emma Golub" userId="57d06a77761d2595" providerId="LiveId" clId="{97E6795A-EA1C-4B56-9FE1-16FF3B486A6B}" dt="2023-06-19T18:17:10.506" v="1483" actId="1035"/>
          <ac:picMkLst>
            <pc:docMk/>
            <pc:sldMk cId="434953941" sldId="256"/>
            <ac:picMk id="5" creationId="{3422FAC6-9F13-26A7-6EF4-D591E679EDAA}"/>
          </ac:picMkLst>
        </pc:picChg>
      </pc:sldChg>
      <pc:sldChg chg="addSp delSp modSp add mod setBg">
        <pc:chgData name="Emma Golub" userId="57d06a77761d2595" providerId="LiveId" clId="{97E6795A-EA1C-4B56-9FE1-16FF3B486A6B}" dt="2023-06-19T18:30:00.662" v="2360" actId="20577"/>
        <pc:sldMkLst>
          <pc:docMk/>
          <pc:sldMk cId="968587062" sldId="257"/>
        </pc:sldMkLst>
        <pc:spChg chg="add mod">
          <ac:chgData name="Emma Golub" userId="57d06a77761d2595" providerId="LiveId" clId="{97E6795A-EA1C-4B56-9FE1-16FF3B486A6B}" dt="2023-06-19T18:30:00.662" v="2360" actId="20577"/>
          <ac:spMkLst>
            <pc:docMk/>
            <pc:sldMk cId="968587062" sldId="257"/>
            <ac:spMk id="2" creationId="{1A0C52C4-4502-9130-344B-68D51C127935}"/>
          </ac:spMkLst>
        </pc:spChg>
        <pc:spChg chg="add mod">
          <ac:chgData name="Emma Golub" userId="57d06a77761d2595" providerId="LiveId" clId="{97E6795A-EA1C-4B56-9FE1-16FF3B486A6B}" dt="2023-06-06T18:14:44.506" v="72" actId="14100"/>
          <ac:spMkLst>
            <pc:docMk/>
            <pc:sldMk cId="968587062" sldId="257"/>
            <ac:spMk id="6" creationId="{EEF15540-C3B7-CC53-4E8C-6537F8BD1DA0}"/>
          </ac:spMkLst>
        </pc:spChg>
        <pc:spChg chg="add mod">
          <ac:chgData name="Emma Golub" userId="57d06a77761d2595" providerId="LiveId" clId="{97E6795A-EA1C-4B56-9FE1-16FF3B486A6B}" dt="2023-06-06T18:14:55.665" v="79" actId="1036"/>
          <ac:spMkLst>
            <pc:docMk/>
            <pc:sldMk cId="968587062" sldId="257"/>
            <ac:spMk id="7" creationId="{BA501E8C-7FB8-CCFA-B687-09B1A107C9FF}"/>
          </ac:spMkLst>
        </pc:spChg>
        <pc:spChg chg="add mod">
          <ac:chgData name="Emma Golub" userId="57d06a77761d2595" providerId="LiveId" clId="{97E6795A-EA1C-4B56-9FE1-16FF3B486A6B}" dt="2023-06-19T18:18:31.372" v="1495" actId="1076"/>
          <ac:spMkLst>
            <pc:docMk/>
            <pc:sldMk cId="968587062" sldId="257"/>
            <ac:spMk id="8" creationId="{31E5F8A4-6707-449F-DC6B-1CE67AD85494}"/>
          </ac:spMkLst>
        </pc:spChg>
        <pc:spChg chg="add mod">
          <ac:chgData name="Emma Golub" userId="57d06a77761d2595" providerId="LiveId" clId="{97E6795A-EA1C-4B56-9FE1-16FF3B486A6B}" dt="2023-06-19T18:19:12.971" v="1567" actId="20577"/>
          <ac:spMkLst>
            <pc:docMk/>
            <pc:sldMk cId="968587062" sldId="257"/>
            <ac:spMk id="9" creationId="{CEB69FBD-2242-0076-C703-4B12A197D684}"/>
          </ac:spMkLst>
        </pc:spChg>
        <pc:spChg chg="add del">
          <ac:chgData name="Emma Golub" userId="57d06a77761d2595" providerId="LiveId" clId="{97E6795A-EA1C-4B56-9FE1-16FF3B486A6B}" dt="2023-06-06T18:08:09.134" v="20" actId="26606"/>
          <ac:spMkLst>
            <pc:docMk/>
            <pc:sldMk cId="968587062" sldId="257"/>
            <ac:spMk id="10" creationId="{A9F529C3-C941-49FD-8C67-82F134F64BDB}"/>
          </ac:spMkLst>
        </pc:spChg>
        <pc:spChg chg="add del">
          <ac:chgData name="Emma Golub" userId="57d06a77761d2595" providerId="LiveId" clId="{97E6795A-EA1C-4B56-9FE1-16FF3B486A6B}" dt="2023-06-06T18:08:09.134" v="20" actId="26606"/>
          <ac:spMkLst>
            <pc:docMk/>
            <pc:sldMk cId="968587062" sldId="257"/>
            <ac:spMk id="12" creationId="{20586029-32A0-47E5-9AEC-AE3ABA6B94D0}"/>
          </ac:spMkLst>
        </pc:spChg>
        <pc:picChg chg="add mod ord">
          <ac:chgData name="Emma Golub" userId="57d06a77761d2595" providerId="LiveId" clId="{97E6795A-EA1C-4B56-9FE1-16FF3B486A6B}" dt="2023-06-06T18:14:48.111" v="75" actId="1076"/>
          <ac:picMkLst>
            <pc:docMk/>
            <pc:sldMk cId="968587062" sldId="257"/>
            <ac:picMk id="3" creationId="{EAE2DD93-1591-115E-2BBD-A0449CC1F70A}"/>
          </ac:picMkLst>
        </pc:picChg>
        <pc:picChg chg="add mod">
          <ac:chgData name="Emma Golub" userId="57d06a77761d2595" providerId="LiveId" clId="{97E6795A-EA1C-4B56-9FE1-16FF3B486A6B}" dt="2023-06-06T18:08:21.524" v="25" actId="14100"/>
          <ac:picMkLst>
            <pc:docMk/>
            <pc:sldMk cId="968587062" sldId="257"/>
            <ac:picMk id="5" creationId="{B423612E-8EEA-5F24-C7B5-172716545F39}"/>
          </ac:picMkLst>
        </pc:picChg>
        <pc:cxnChg chg="add del">
          <ac:chgData name="Emma Golub" userId="57d06a77761d2595" providerId="LiveId" clId="{97E6795A-EA1C-4B56-9FE1-16FF3B486A6B}" dt="2023-06-06T18:08:09.134" v="20" actId="26606"/>
          <ac:cxnSpMkLst>
            <pc:docMk/>
            <pc:sldMk cId="968587062" sldId="257"/>
            <ac:cxnSpMk id="14" creationId="{8C730EAB-A532-4295-A302-FB4B90DB9F5E}"/>
          </ac:cxnSpMkLst>
        </pc:cxnChg>
      </pc:sldChg>
      <pc:sldChg chg="addSp modSp add mod">
        <pc:chgData name="Emma Golub" userId="57d06a77761d2595" providerId="LiveId" clId="{97E6795A-EA1C-4B56-9FE1-16FF3B486A6B}" dt="2023-06-06T18:26:20.297" v="813" actId="14100"/>
        <pc:sldMkLst>
          <pc:docMk/>
          <pc:sldMk cId="2476713905" sldId="258"/>
        </pc:sldMkLst>
        <pc:spChg chg="add mod">
          <ac:chgData name="Emma Golub" userId="57d06a77761d2595" providerId="LiveId" clId="{97E6795A-EA1C-4B56-9FE1-16FF3B486A6B}" dt="2023-06-06T18:25:09.534" v="786" actId="1076"/>
          <ac:spMkLst>
            <pc:docMk/>
            <pc:sldMk cId="2476713905" sldId="258"/>
            <ac:spMk id="4" creationId="{5CB51620-4A08-4DAD-9831-4AF463DD8EDD}"/>
          </ac:spMkLst>
        </pc:spChg>
        <pc:picChg chg="add mod">
          <ac:chgData name="Emma Golub" userId="57d06a77761d2595" providerId="LiveId" clId="{97E6795A-EA1C-4B56-9FE1-16FF3B486A6B}" dt="2023-06-06T18:10:13.625" v="41" actId="1076"/>
          <ac:picMkLst>
            <pc:docMk/>
            <pc:sldMk cId="2476713905" sldId="258"/>
            <ac:picMk id="3" creationId="{84E2F4C5-C754-CE2E-B2DC-358B6C3961ED}"/>
          </ac:picMkLst>
        </pc:picChg>
        <pc:cxnChg chg="add mod">
          <ac:chgData name="Emma Golub" userId="57d06a77761d2595" providerId="LiveId" clId="{97E6795A-EA1C-4B56-9FE1-16FF3B486A6B}" dt="2023-06-06T18:26:11.402" v="810" actId="208"/>
          <ac:cxnSpMkLst>
            <pc:docMk/>
            <pc:sldMk cId="2476713905" sldId="258"/>
            <ac:cxnSpMk id="6" creationId="{55562C73-BE81-D4A8-09EA-8075CB4FAB38}"/>
          </ac:cxnSpMkLst>
        </pc:cxnChg>
        <pc:cxnChg chg="add mod">
          <ac:chgData name="Emma Golub" userId="57d06a77761d2595" providerId="LiveId" clId="{97E6795A-EA1C-4B56-9FE1-16FF3B486A6B}" dt="2023-06-06T18:26:20.297" v="813" actId="14100"/>
          <ac:cxnSpMkLst>
            <pc:docMk/>
            <pc:sldMk cId="2476713905" sldId="258"/>
            <ac:cxnSpMk id="8" creationId="{4B56337F-E7E5-7125-7012-EE5D4AEB4472}"/>
          </ac:cxnSpMkLst>
        </pc:cxnChg>
      </pc:sldChg>
      <pc:sldChg chg="addSp modSp add mod">
        <pc:chgData name="Emma Golub" userId="57d06a77761d2595" providerId="LiveId" clId="{97E6795A-EA1C-4B56-9FE1-16FF3B486A6B}" dt="2023-06-06T18:24:35.208" v="756" actId="20577"/>
        <pc:sldMkLst>
          <pc:docMk/>
          <pc:sldMk cId="267876284" sldId="259"/>
        </pc:sldMkLst>
        <pc:spChg chg="add mod">
          <ac:chgData name="Emma Golub" userId="57d06a77761d2595" providerId="LiveId" clId="{97E6795A-EA1C-4B56-9FE1-16FF3B486A6B}" dt="2023-06-06T18:24:35.208" v="756" actId="20577"/>
          <ac:spMkLst>
            <pc:docMk/>
            <pc:sldMk cId="267876284" sldId="259"/>
            <ac:spMk id="4" creationId="{7D1BC480-29DE-85A1-1D7E-C75F611894E6}"/>
          </ac:spMkLst>
        </pc:spChg>
        <pc:picChg chg="add mod">
          <ac:chgData name="Emma Golub" userId="57d06a77761d2595" providerId="LiveId" clId="{97E6795A-EA1C-4B56-9FE1-16FF3B486A6B}" dt="2023-06-06T18:11:04.574" v="46" actId="962"/>
          <ac:picMkLst>
            <pc:docMk/>
            <pc:sldMk cId="267876284" sldId="259"/>
            <ac:picMk id="3" creationId="{CBD1044E-AA1E-9663-CD2F-6C34E7F83B98}"/>
          </ac:picMkLst>
        </pc:picChg>
      </pc:sldChg>
      <pc:sldChg chg="addSp modSp add mod">
        <pc:chgData name="Emma Golub" userId="57d06a77761d2595" providerId="LiveId" clId="{97E6795A-EA1C-4B56-9FE1-16FF3B486A6B}" dt="2023-06-06T18:24:16.382" v="742" actId="1076"/>
        <pc:sldMkLst>
          <pc:docMk/>
          <pc:sldMk cId="3166326961" sldId="260"/>
        </pc:sldMkLst>
        <pc:spChg chg="add mod">
          <ac:chgData name="Emma Golub" userId="57d06a77761d2595" providerId="LiveId" clId="{97E6795A-EA1C-4B56-9FE1-16FF3B486A6B}" dt="2023-06-06T18:24:16.382" v="742" actId="1076"/>
          <ac:spMkLst>
            <pc:docMk/>
            <pc:sldMk cId="3166326961" sldId="260"/>
            <ac:spMk id="4" creationId="{06869D82-1662-C74E-B755-C1450B6B24DD}"/>
          </ac:spMkLst>
        </pc:spChg>
        <pc:picChg chg="add mod">
          <ac:chgData name="Emma Golub" userId="57d06a77761d2595" providerId="LiveId" clId="{97E6795A-EA1C-4B56-9FE1-16FF3B486A6B}" dt="2023-06-06T18:10:21.453" v="43" actId="1076"/>
          <ac:picMkLst>
            <pc:docMk/>
            <pc:sldMk cId="3166326961" sldId="260"/>
            <ac:picMk id="3" creationId="{93776F20-5253-9086-A94A-0E1D34B8E8F7}"/>
          </ac:picMkLst>
        </pc:picChg>
      </pc:sldChg>
      <pc:sldChg chg="addSp delSp modSp add mod">
        <pc:chgData name="Emma Golub" userId="57d06a77761d2595" providerId="LiveId" clId="{97E6795A-EA1C-4B56-9FE1-16FF3B486A6B}" dt="2023-06-06T18:27:05.874" v="820" actId="14100"/>
        <pc:sldMkLst>
          <pc:docMk/>
          <pc:sldMk cId="3487160313" sldId="261"/>
        </pc:sldMkLst>
        <pc:spChg chg="add mod">
          <ac:chgData name="Emma Golub" userId="57d06a77761d2595" providerId="LiveId" clId="{97E6795A-EA1C-4B56-9FE1-16FF3B486A6B}" dt="2023-06-06T18:24:51.341" v="769" actId="20577"/>
          <ac:spMkLst>
            <pc:docMk/>
            <pc:sldMk cId="3487160313" sldId="261"/>
            <ac:spMk id="5" creationId="{CA017D75-044A-DA17-1127-CC068399B416}"/>
          </ac:spMkLst>
        </pc:spChg>
        <pc:picChg chg="del">
          <ac:chgData name="Emma Golub" userId="57d06a77761d2595" providerId="LiveId" clId="{97E6795A-EA1C-4B56-9FE1-16FF3B486A6B}" dt="2023-06-06T18:11:10.285" v="48" actId="478"/>
          <ac:picMkLst>
            <pc:docMk/>
            <pc:sldMk cId="3487160313" sldId="261"/>
            <ac:picMk id="3" creationId="{CBD1044E-AA1E-9663-CD2F-6C34E7F83B98}"/>
          </ac:picMkLst>
        </pc:picChg>
        <pc:picChg chg="add mod">
          <ac:chgData name="Emma Golub" userId="57d06a77761d2595" providerId="LiveId" clId="{97E6795A-EA1C-4B56-9FE1-16FF3B486A6B}" dt="2023-06-06T18:12:12.618" v="55" actId="962"/>
          <ac:picMkLst>
            <pc:docMk/>
            <pc:sldMk cId="3487160313" sldId="261"/>
            <ac:picMk id="4" creationId="{F0C3559D-8A04-C59D-724A-B3569960E4C3}"/>
          </ac:picMkLst>
        </pc:picChg>
        <pc:cxnChg chg="add mod">
          <ac:chgData name="Emma Golub" userId="57d06a77761d2595" providerId="LiveId" clId="{97E6795A-EA1C-4B56-9FE1-16FF3B486A6B}" dt="2023-06-06T18:26:53.363" v="817" actId="14100"/>
          <ac:cxnSpMkLst>
            <pc:docMk/>
            <pc:sldMk cId="3487160313" sldId="261"/>
            <ac:cxnSpMk id="6" creationId="{10E1203C-6832-A643-16CD-B550514697A1}"/>
          </ac:cxnSpMkLst>
        </pc:cxnChg>
        <pc:cxnChg chg="add mod">
          <ac:chgData name="Emma Golub" userId="57d06a77761d2595" providerId="LiveId" clId="{97E6795A-EA1C-4B56-9FE1-16FF3B486A6B}" dt="2023-06-06T18:27:05.874" v="820" actId="14100"/>
          <ac:cxnSpMkLst>
            <pc:docMk/>
            <pc:sldMk cId="3487160313" sldId="261"/>
            <ac:cxnSpMk id="9" creationId="{4BEC2339-8174-3DD5-CA75-7DFDA57B8362}"/>
          </ac:cxnSpMkLst>
        </pc:cxnChg>
      </pc:sldChg>
      <pc:sldChg chg="addSp delSp modSp add mod">
        <pc:chgData name="Emma Golub" userId="57d06a77761d2595" providerId="LiveId" clId="{97E6795A-EA1C-4B56-9FE1-16FF3B486A6B}" dt="2023-06-06T18:27:26.576" v="826" actId="478"/>
        <pc:sldMkLst>
          <pc:docMk/>
          <pc:sldMk cId="1416176116" sldId="262"/>
        </pc:sldMkLst>
        <pc:spChg chg="add mod">
          <ac:chgData name="Emma Golub" userId="57d06a77761d2595" providerId="LiveId" clId="{97E6795A-EA1C-4B56-9FE1-16FF3B486A6B}" dt="2023-06-06T18:25:27.546" v="807" actId="20577"/>
          <ac:spMkLst>
            <pc:docMk/>
            <pc:sldMk cId="1416176116" sldId="262"/>
            <ac:spMk id="4" creationId="{332CD75D-45B4-D6F3-E841-980D29981A01}"/>
          </ac:spMkLst>
        </pc:spChg>
        <pc:picChg chg="add mod">
          <ac:chgData name="Emma Golub" userId="57d06a77761d2595" providerId="LiveId" clId="{97E6795A-EA1C-4B56-9FE1-16FF3B486A6B}" dt="2023-06-06T18:11:55.937" v="52" actId="962"/>
          <ac:picMkLst>
            <pc:docMk/>
            <pc:sldMk cId="1416176116" sldId="262"/>
            <ac:picMk id="3" creationId="{53130689-8FAB-6A34-99C2-32214F8E4FFE}"/>
          </ac:picMkLst>
        </pc:picChg>
        <pc:cxnChg chg="add del mod">
          <ac:chgData name="Emma Golub" userId="57d06a77761d2595" providerId="LiveId" clId="{97E6795A-EA1C-4B56-9FE1-16FF3B486A6B}" dt="2023-06-06T18:27:26.576" v="826" actId="478"/>
          <ac:cxnSpMkLst>
            <pc:docMk/>
            <pc:sldMk cId="1416176116" sldId="262"/>
            <ac:cxnSpMk id="5" creationId="{2574FF62-AD05-E233-E82E-C96AD2B251D4}"/>
          </ac:cxnSpMkLst>
        </pc:cxnChg>
      </pc:sldChg>
      <pc:sldChg chg="addSp delSp modSp add mod ord">
        <pc:chgData name="Emma Golub" userId="57d06a77761d2595" providerId="LiveId" clId="{97E6795A-EA1C-4B56-9FE1-16FF3B486A6B}" dt="2023-06-15T17:42:37.683" v="951" actId="478"/>
        <pc:sldMkLst>
          <pc:docMk/>
          <pc:sldMk cId="1006310650" sldId="263"/>
        </pc:sldMkLst>
        <pc:spChg chg="del">
          <ac:chgData name="Emma Golub" userId="57d06a77761d2595" providerId="LiveId" clId="{97E6795A-EA1C-4B56-9FE1-16FF3B486A6B}" dt="2023-06-15T17:42:37.683" v="951" actId="478"/>
          <ac:spMkLst>
            <pc:docMk/>
            <pc:sldMk cId="1006310650" sldId="263"/>
            <ac:spMk id="7" creationId="{9CFBFBBB-D1D2-1D67-81AD-AA8848D11838}"/>
          </ac:spMkLst>
        </pc:spChg>
        <pc:picChg chg="add mod ord">
          <ac:chgData name="Emma Golub" userId="57d06a77761d2595" providerId="LiveId" clId="{97E6795A-EA1C-4B56-9FE1-16FF3B486A6B}" dt="2023-06-15T17:42:30.929" v="950" actId="962"/>
          <ac:picMkLst>
            <pc:docMk/>
            <pc:sldMk cId="1006310650" sldId="263"/>
            <ac:picMk id="3" creationId="{DFB9FE83-4C4C-6BB4-8FD2-406043E8E339}"/>
          </ac:picMkLst>
        </pc:picChg>
        <pc:picChg chg="del">
          <ac:chgData name="Emma Golub" userId="57d06a77761d2595" providerId="LiveId" clId="{97E6795A-EA1C-4B56-9FE1-16FF3B486A6B}" dt="2023-06-15T17:42:05.849" v="946" actId="478"/>
          <ac:picMkLst>
            <pc:docMk/>
            <pc:sldMk cId="1006310650" sldId="263"/>
            <ac:picMk id="5" creationId="{3422FAC6-9F13-26A7-6EF4-D591E679EDAA}"/>
          </ac:picMkLst>
        </pc:picChg>
      </pc:sldChg>
      <pc:sldChg chg="addSp delSp modSp add mod ord replId">
        <pc:chgData name="Emma Golub" userId="57d06a77761d2595" providerId="LiveId" clId="{97E6795A-EA1C-4B56-9FE1-16FF3B486A6B}" dt="2023-06-19T18:42:31.820" v="2520" actId="20577"/>
        <pc:sldMkLst>
          <pc:docMk/>
          <pc:sldMk cId="1297873200" sldId="264"/>
        </pc:sldMkLst>
        <pc:spChg chg="mod">
          <ac:chgData name="Emma Golub" userId="57d06a77761d2595" providerId="LiveId" clId="{97E6795A-EA1C-4B56-9FE1-16FF3B486A6B}" dt="2023-06-19T18:42:31.820" v="2520" actId="20577"/>
          <ac:spMkLst>
            <pc:docMk/>
            <pc:sldMk cId="1297873200" sldId="264"/>
            <ac:spMk id="9" creationId="{CEB69FBD-2242-0076-C703-4B12A197D684}"/>
          </ac:spMkLst>
        </pc:spChg>
        <pc:picChg chg="del mod">
          <ac:chgData name="Emma Golub" userId="57d06a77761d2595" providerId="LiveId" clId="{97E6795A-EA1C-4B56-9FE1-16FF3B486A6B}" dt="2023-06-15T17:42:53.338" v="953" actId="478"/>
          <ac:picMkLst>
            <pc:docMk/>
            <pc:sldMk cId="1297873200" sldId="264"/>
            <ac:picMk id="3" creationId="{EAE2DD93-1591-115E-2BBD-A0449CC1F70A}"/>
          </ac:picMkLst>
        </pc:picChg>
        <pc:picChg chg="add mod ord">
          <ac:chgData name="Emma Golub" userId="57d06a77761d2595" providerId="LiveId" clId="{97E6795A-EA1C-4B56-9FE1-16FF3B486A6B}" dt="2023-06-15T17:43:29.452" v="980" actId="1036"/>
          <ac:picMkLst>
            <pc:docMk/>
            <pc:sldMk cId="1297873200" sldId="264"/>
            <ac:picMk id="4" creationId="{68D4242E-61B7-91C5-53CA-71DE3D7CA0BA}"/>
          </ac:picMkLst>
        </pc:picChg>
        <pc:picChg chg="del">
          <ac:chgData name="Emma Golub" userId="57d06a77761d2595" providerId="LiveId" clId="{97E6795A-EA1C-4B56-9FE1-16FF3B486A6B}" dt="2023-06-15T17:42:55.071" v="954" actId="478"/>
          <ac:picMkLst>
            <pc:docMk/>
            <pc:sldMk cId="1297873200" sldId="264"/>
            <ac:picMk id="5" creationId="{B423612E-8EEA-5F24-C7B5-172716545F39}"/>
          </ac:picMkLst>
        </pc:picChg>
        <pc:picChg chg="add mod ord">
          <ac:chgData name="Emma Golub" userId="57d06a77761d2595" providerId="LiveId" clId="{97E6795A-EA1C-4B56-9FE1-16FF3B486A6B}" dt="2023-06-15T17:44:31.212" v="991" actId="1035"/>
          <ac:picMkLst>
            <pc:docMk/>
            <pc:sldMk cId="1297873200" sldId="264"/>
            <ac:picMk id="11" creationId="{D82C926E-28A5-DF95-7A41-77348AC0880A}"/>
          </ac:picMkLst>
        </pc:picChg>
      </pc:sldChg>
      <pc:sldChg chg="modSp new mod">
        <pc:chgData name="Emma Golub" userId="57d06a77761d2595" providerId="LiveId" clId="{97E6795A-EA1C-4B56-9FE1-16FF3B486A6B}" dt="2023-06-19T18:30:57.690" v="2365" actId="20577"/>
        <pc:sldMkLst>
          <pc:docMk/>
          <pc:sldMk cId="2403713769" sldId="265"/>
        </pc:sldMkLst>
        <pc:spChg chg="mod">
          <ac:chgData name="Emma Golub" userId="57d06a77761d2595" providerId="LiveId" clId="{97E6795A-EA1C-4B56-9FE1-16FF3B486A6B}" dt="2023-06-19T18:28:31.754" v="2327" actId="1076"/>
          <ac:spMkLst>
            <pc:docMk/>
            <pc:sldMk cId="2403713769" sldId="265"/>
            <ac:spMk id="2" creationId="{98304338-AB8A-B35C-1492-6D3B48666204}"/>
          </ac:spMkLst>
        </pc:spChg>
        <pc:spChg chg="mod">
          <ac:chgData name="Emma Golub" userId="57d06a77761d2595" providerId="LiveId" clId="{97E6795A-EA1C-4B56-9FE1-16FF3B486A6B}" dt="2023-06-19T18:30:57.690" v="2365" actId="20577"/>
          <ac:spMkLst>
            <pc:docMk/>
            <pc:sldMk cId="2403713769" sldId="265"/>
            <ac:spMk id="3" creationId="{3E4820A2-2B07-063C-267E-2E6AECAEE32A}"/>
          </ac:spMkLst>
        </pc:spChg>
      </pc:sldChg>
      <pc:sldChg chg="addSp delSp modSp add del mod">
        <pc:chgData name="Emma Golub" userId="57d06a77761d2595" providerId="LiveId" clId="{97E6795A-EA1C-4B56-9FE1-16FF3B486A6B}" dt="2023-06-19T18:29:36.298" v="2348" actId="47"/>
        <pc:sldMkLst>
          <pc:docMk/>
          <pc:sldMk cId="3929329630" sldId="266"/>
        </pc:sldMkLst>
        <pc:spChg chg="mod">
          <ac:chgData name="Emma Golub" userId="57d06a77761d2595" providerId="LiveId" clId="{97E6795A-EA1C-4B56-9FE1-16FF3B486A6B}" dt="2023-06-15T17:49:27.444" v="996" actId="113"/>
          <ac:spMkLst>
            <pc:docMk/>
            <pc:sldMk cId="3929329630" sldId="266"/>
            <ac:spMk id="3" creationId="{3E4820A2-2B07-063C-267E-2E6AECAEE32A}"/>
          </ac:spMkLst>
        </pc:spChg>
        <pc:spChg chg="add del mod">
          <ac:chgData name="Emma Golub" userId="57d06a77761d2595" providerId="LiveId" clId="{97E6795A-EA1C-4B56-9FE1-16FF3B486A6B}" dt="2023-06-19T18:29:27.907" v="2344"/>
          <ac:spMkLst>
            <pc:docMk/>
            <pc:sldMk cId="3929329630" sldId="266"/>
            <ac:spMk id="4" creationId="{4081098C-BF4A-9104-00A2-7D946690296D}"/>
          </ac:spMkLst>
        </pc:spChg>
      </pc:sldChg>
      <pc:sldChg chg="addSp delSp modSp add mod replId">
        <pc:chgData name="Emma Golub" userId="57d06a77761d2595" providerId="LiveId" clId="{97E6795A-EA1C-4B56-9FE1-16FF3B486A6B}" dt="2023-06-15T17:50:18.600" v="1037" actId="167"/>
        <pc:sldMkLst>
          <pc:docMk/>
          <pc:sldMk cId="4042984258" sldId="267"/>
        </pc:sldMkLst>
        <pc:picChg chg="del">
          <ac:chgData name="Emma Golub" userId="57d06a77761d2595" providerId="LiveId" clId="{97E6795A-EA1C-4B56-9FE1-16FF3B486A6B}" dt="2023-06-15T17:49:31.103" v="997" actId="478"/>
          <ac:picMkLst>
            <pc:docMk/>
            <pc:sldMk cId="4042984258" sldId="267"/>
            <ac:picMk id="3" creationId="{DFB9FE83-4C4C-6BB4-8FD2-406043E8E339}"/>
          </ac:picMkLst>
        </pc:picChg>
        <pc:picChg chg="add mod ord">
          <ac:chgData name="Emma Golub" userId="57d06a77761d2595" providerId="LiveId" clId="{97E6795A-EA1C-4B56-9FE1-16FF3B486A6B}" dt="2023-06-15T17:50:18.600" v="1037" actId="167"/>
          <ac:picMkLst>
            <pc:docMk/>
            <pc:sldMk cId="4042984258" sldId="267"/>
            <ac:picMk id="4" creationId="{25B916F1-89D5-D4A5-14F0-5F2A4A6A3DAE}"/>
          </ac:picMkLst>
        </pc:picChg>
      </pc:sldChg>
      <pc:sldChg chg="addSp delSp modSp add mod replId">
        <pc:chgData name="Emma Golub" userId="57d06a77761d2595" providerId="LiveId" clId="{97E6795A-EA1C-4B56-9FE1-16FF3B486A6B}" dt="2023-06-15T17:52:53.482" v="1066" actId="1076"/>
        <pc:sldMkLst>
          <pc:docMk/>
          <pc:sldMk cId="3618335792" sldId="268"/>
        </pc:sldMkLst>
        <pc:spChg chg="mod">
          <ac:chgData name="Emma Golub" userId="57d06a77761d2595" providerId="LiveId" clId="{97E6795A-EA1C-4B56-9FE1-16FF3B486A6B}" dt="2023-06-15T17:51:57.091" v="1054" actId="1076"/>
          <ac:spMkLst>
            <pc:docMk/>
            <pc:sldMk cId="3618335792" sldId="268"/>
            <ac:spMk id="7" creationId="{BA501E8C-7FB8-CCFA-B687-09B1A107C9FF}"/>
          </ac:spMkLst>
        </pc:spChg>
        <pc:spChg chg="mod">
          <ac:chgData name="Emma Golub" userId="57d06a77761d2595" providerId="LiveId" clId="{97E6795A-EA1C-4B56-9FE1-16FF3B486A6B}" dt="2023-06-15T17:49:48.385" v="1033" actId="20577"/>
          <ac:spMkLst>
            <pc:docMk/>
            <pc:sldMk cId="3618335792" sldId="268"/>
            <ac:spMk id="9" creationId="{CEB69FBD-2242-0076-C703-4B12A197D684}"/>
          </ac:spMkLst>
        </pc:spChg>
        <pc:picChg chg="add del mod ord">
          <ac:chgData name="Emma Golub" userId="57d06a77761d2595" providerId="LiveId" clId="{97E6795A-EA1C-4B56-9FE1-16FF3B486A6B}" dt="2023-06-15T17:51:33.596" v="1048"/>
          <ac:picMkLst>
            <pc:docMk/>
            <pc:sldMk cId="3618335792" sldId="268"/>
            <ac:picMk id="3" creationId="{899C5080-67F0-B109-CE47-3BE369249DD7}"/>
          </ac:picMkLst>
        </pc:picChg>
        <pc:picChg chg="del">
          <ac:chgData name="Emma Golub" userId="57d06a77761d2595" providerId="LiveId" clId="{97E6795A-EA1C-4B56-9FE1-16FF3B486A6B}" dt="2023-06-15T17:49:33.757" v="998" actId="478"/>
          <ac:picMkLst>
            <pc:docMk/>
            <pc:sldMk cId="3618335792" sldId="268"/>
            <ac:picMk id="4" creationId="{68D4242E-61B7-91C5-53CA-71DE3D7CA0BA}"/>
          </ac:picMkLst>
        </pc:picChg>
        <pc:picChg chg="add mod ord">
          <ac:chgData name="Emma Golub" userId="57d06a77761d2595" providerId="LiveId" clId="{97E6795A-EA1C-4B56-9FE1-16FF3B486A6B}" dt="2023-06-15T17:52:21.882" v="1060" actId="14100"/>
          <ac:picMkLst>
            <pc:docMk/>
            <pc:sldMk cId="3618335792" sldId="268"/>
            <ac:picMk id="10" creationId="{C9DA3B41-CC15-A30F-1616-4C5F01114481}"/>
          </ac:picMkLst>
        </pc:picChg>
        <pc:picChg chg="del mod">
          <ac:chgData name="Emma Golub" userId="57d06a77761d2595" providerId="LiveId" clId="{97E6795A-EA1C-4B56-9FE1-16FF3B486A6B}" dt="2023-06-15T17:49:35.229" v="1000" actId="478"/>
          <ac:picMkLst>
            <pc:docMk/>
            <pc:sldMk cId="3618335792" sldId="268"/>
            <ac:picMk id="11" creationId="{D82C926E-28A5-DF95-7A41-77348AC0880A}"/>
          </ac:picMkLst>
        </pc:picChg>
        <pc:picChg chg="add mod ord">
          <ac:chgData name="Emma Golub" userId="57d06a77761d2595" providerId="LiveId" clId="{97E6795A-EA1C-4B56-9FE1-16FF3B486A6B}" dt="2023-06-15T17:52:53.482" v="1066" actId="1076"/>
          <ac:picMkLst>
            <pc:docMk/>
            <pc:sldMk cId="3618335792" sldId="268"/>
            <ac:picMk id="13" creationId="{4ECC3BD9-22F8-961A-B0B3-2CD3C690873B}"/>
          </ac:picMkLst>
        </pc:picChg>
      </pc:sldChg>
      <pc:sldChg chg="delSp modSp new mod">
        <pc:chgData name="Emma Golub" userId="57d06a77761d2595" providerId="LiveId" clId="{97E6795A-EA1C-4B56-9FE1-16FF3B486A6B}" dt="2023-06-19T19:02:55.060" v="2838" actId="1076"/>
        <pc:sldMkLst>
          <pc:docMk/>
          <pc:sldMk cId="698434356" sldId="269"/>
        </pc:sldMkLst>
        <pc:spChg chg="del">
          <ac:chgData name="Emma Golub" userId="57d06a77761d2595" providerId="LiveId" clId="{97E6795A-EA1C-4B56-9FE1-16FF3B486A6B}" dt="2023-06-19T19:00:04.717" v="2588" actId="478"/>
          <ac:spMkLst>
            <pc:docMk/>
            <pc:sldMk cId="698434356" sldId="269"/>
            <ac:spMk id="2" creationId="{EC10D0AA-F918-FB83-B2A2-1ABD21B31C77}"/>
          </ac:spMkLst>
        </pc:spChg>
        <pc:spChg chg="mod">
          <ac:chgData name="Emma Golub" userId="57d06a77761d2595" providerId="LiveId" clId="{97E6795A-EA1C-4B56-9FE1-16FF3B486A6B}" dt="2023-06-19T19:02:55.060" v="2838" actId="1076"/>
          <ac:spMkLst>
            <pc:docMk/>
            <pc:sldMk cId="698434356" sldId="269"/>
            <ac:spMk id="3" creationId="{C2F8A501-84EA-DA8D-7053-006AF6AE0F26}"/>
          </ac:spMkLst>
        </pc:spChg>
      </pc:sldChg>
      <pc:sldChg chg="new del">
        <pc:chgData name="Emma Golub" userId="57d06a77761d2595" providerId="LiveId" clId="{97E6795A-EA1C-4B56-9FE1-16FF3B486A6B}" dt="2023-06-19T18:42:05.963" v="2511" actId="47"/>
        <pc:sldMkLst>
          <pc:docMk/>
          <pc:sldMk cId="1036268299" sldId="270"/>
        </pc:sldMkLst>
      </pc:sldChg>
      <pc:sldChg chg="addSp delSp modSp new mod ord setBg">
        <pc:chgData name="Emma Golub" userId="57d06a77761d2595" providerId="LiveId" clId="{97E6795A-EA1C-4B56-9FE1-16FF3B486A6B}" dt="2023-06-19T18:57:14.389" v="2571" actId="20577"/>
        <pc:sldMkLst>
          <pc:docMk/>
          <pc:sldMk cId="2311994147" sldId="271"/>
        </pc:sldMkLst>
        <pc:spChg chg="mod">
          <ac:chgData name="Emma Golub" userId="57d06a77761d2595" providerId="LiveId" clId="{97E6795A-EA1C-4B56-9FE1-16FF3B486A6B}" dt="2023-06-19T18:55:58.084" v="2551" actId="26606"/>
          <ac:spMkLst>
            <pc:docMk/>
            <pc:sldMk cId="2311994147" sldId="271"/>
            <ac:spMk id="2" creationId="{19A2BF4C-102C-C263-106C-D4BAAC4C8F48}"/>
          </ac:spMkLst>
        </pc:spChg>
        <pc:spChg chg="del">
          <ac:chgData name="Emma Golub" userId="57d06a77761d2595" providerId="LiveId" clId="{97E6795A-EA1C-4B56-9FE1-16FF3B486A6B}" dt="2023-06-19T17:49:33.845" v="1168"/>
          <ac:spMkLst>
            <pc:docMk/>
            <pc:sldMk cId="2311994147" sldId="271"/>
            <ac:spMk id="3" creationId="{3EE75A56-8C2E-8398-0DB9-D758ABA47BF4}"/>
          </ac:spMkLst>
        </pc:spChg>
        <pc:spChg chg="add del">
          <ac:chgData name="Emma Golub" userId="57d06a77761d2595" providerId="LiveId" clId="{97E6795A-EA1C-4B56-9FE1-16FF3B486A6B}" dt="2023-06-19T17:50:33.615" v="1178" actId="478"/>
          <ac:spMkLst>
            <pc:docMk/>
            <pc:sldMk cId="2311994147" sldId="271"/>
            <ac:spMk id="5" creationId="{0BA782C1-48A7-85D6-7A50-B6B516FA84C5}"/>
          </ac:spMkLst>
        </pc:spChg>
        <pc:spChg chg="add mod">
          <ac:chgData name="Emma Golub" userId="57d06a77761d2595" providerId="LiveId" clId="{97E6795A-EA1C-4B56-9FE1-16FF3B486A6B}" dt="2023-06-19T18:57:14.389" v="2571" actId="20577"/>
          <ac:spMkLst>
            <pc:docMk/>
            <pc:sldMk cId="2311994147" sldId="271"/>
            <ac:spMk id="7" creationId="{E5D59EC1-51DC-E171-F8E3-4DB88181B601}"/>
          </ac:spMkLst>
        </pc:spChg>
        <pc:spChg chg="add del">
          <ac:chgData name="Emma Golub" userId="57d06a77761d2595" providerId="LiveId" clId="{97E6795A-EA1C-4B56-9FE1-16FF3B486A6B}" dt="2023-06-19T18:55:48.121" v="2542" actId="26606"/>
          <ac:spMkLst>
            <pc:docMk/>
            <pc:sldMk cId="2311994147" sldId="271"/>
            <ac:spMk id="12" creationId="{22587ECF-85E9-4393-9D87-8EB6F3F6C208}"/>
          </ac:spMkLst>
        </pc:spChg>
        <pc:spChg chg="add del">
          <ac:chgData name="Emma Golub" userId="57d06a77761d2595" providerId="LiveId" clId="{97E6795A-EA1C-4B56-9FE1-16FF3B486A6B}" dt="2023-06-19T18:55:50.432" v="2544" actId="26606"/>
          <ac:spMkLst>
            <pc:docMk/>
            <pc:sldMk cId="2311994147" sldId="271"/>
            <ac:spMk id="14" creationId="{22587ECF-85E9-4393-9D87-8EB6F3F6C208}"/>
          </ac:spMkLst>
        </pc:spChg>
        <pc:spChg chg="add del">
          <ac:chgData name="Emma Golub" userId="57d06a77761d2595" providerId="LiveId" clId="{97E6795A-EA1C-4B56-9FE1-16FF3B486A6B}" dt="2023-06-19T18:55:51.128" v="2546" actId="26606"/>
          <ac:spMkLst>
            <pc:docMk/>
            <pc:sldMk cId="2311994147" sldId="271"/>
            <ac:spMk id="16" creationId="{22587ECF-85E9-4393-9D87-8EB6F3F6C208}"/>
          </ac:spMkLst>
        </pc:spChg>
        <pc:spChg chg="add del">
          <ac:chgData name="Emma Golub" userId="57d06a77761d2595" providerId="LiveId" clId="{97E6795A-EA1C-4B56-9FE1-16FF3B486A6B}" dt="2023-06-19T18:55:54.988" v="2548" actId="26606"/>
          <ac:spMkLst>
            <pc:docMk/>
            <pc:sldMk cId="2311994147" sldId="271"/>
            <ac:spMk id="18" creationId="{22587ECF-85E9-4393-9D87-8EB6F3F6C208}"/>
          </ac:spMkLst>
        </pc:spChg>
        <pc:spChg chg="add del">
          <ac:chgData name="Emma Golub" userId="57d06a77761d2595" providerId="LiveId" clId="{97E6795A-EA1C-4B56-9FE1-16FF3B486A6B}" dt="2023-06-19T18:55:58.027" v="2550" actId="26606"/>
          <ac:spMkLst>
            <pc:docMk/>
            <pc:sldMk cId="2311994147" sldId="271"/>
            <ac:spMk id="20" creationId="{22587ECF-85E9-4393-9D87-8EB6F3F6C208}"/>
          </ac:spMkLst>
        </pc:spChg>
        <pc:spChg chg="add">
          <ac:chgData name="Emma Golub" userId="57d06a77761d2595" providerId="LiveId" clId="{97E6795A-EA1C-4B56-9FE1-16FF3B486A6B}" dt="2023-06-19T18:55:58.084" v="2551" actId="26606"/>
          <ac:spMkLst>
            <pc:docMk/>
            <pc:sldMk cId="2311994147" sldId="271"/>
            <ac:spMk id="22" creationId="{22587ECF-85E9-4393-9D87-8EB6F3F6C208}"/>
          </ac:spMkLst>
        </pc:spChg>
        <pc:graphicFrameChg chg="add mod ord modGraphic">
          <ac:chgData name="Emma Golub" userId="57d06a77761d2595" providerId="LiveId" clId="{97E6795A-EA1C-4B56-9FE1-16FF3B486A6B}" dt="2023-06-19T18:56:49.720" v="2561" actId="207"/>
          <ac:graphicFrameMkLst>
            <pc:docMk/>
            <pc:sldMk cId="2311994147" sldId="271"/>
            <ac:graphicFrameMk id="4" creationId="{C3826EA6-0C6A-4455-0B10-F188EE3D6351}"/>
          </ac:graphicFrameMkLst>
        </pc:graphicFrameChg>
      </pc:sldChg>
      <pc:sldChg chg="addSp delSp modSp new mod ord setBg setClrOvrMap">
        <pc:chgData name="Emma Golub" userId="57d06a77761d2595" providerId="LiveId" clId="{97E6795A-EA1C-4B56-9FE1-16FF3B486A6B}" dt="2023-06-19T18:17:28.216" v="1492" actId="207"/>
        <pc:sldMkLst>
          <pc:docMk/>
          <pc:sldMk cId="2730157968" sldId="272"/>
        </pc:sldMkLst>
        <pc:spChg chg="mod">
          <ac:chgData name="Emma Golub" userId="57d06a77761d2595" providerId="LiveId" clId="{97E6795A-EA1C-4B56-9FE1-16FF3B486A6B}" dt="2023-06-19T17:54:27.149" v="1455" actId="207"/>
          <ac:spMkLst>
            <pc:docMk/>
            <pc:sldMk cId="2730157968" sldId="272"/>
            <ac:spMk id="2" creationId="{30470206-B639-F508-F412-27F501A4B142}"/>
          </ac:spMkLst>
        </pc:spChg>
        <pc:spChg chg="add del">
          <ac:chgData name="Emma Golub" userId="57d06a77761d2595" providerId="LiveId" clId="{97E6795A-EA1C-4B56-9FE1-16FF3B486A6B}" dt="2023-06-19T17:53:33.301" v="1410" actId="26606"/>
          <ac:spMkLst>
            <pc:docMk/>
            <pc:sldMk cId="2730157968" sldId="272"/>
            <ac:spMk id="3" creationId="{7EB6CCF5-29E7-A381-966C-65826A2B1A5C}"/>
          </ac:spMkLst>
        </pc:spChg>
        <pc:spChg chg="add del">
          <ac:chgData name="Emma Golub" userId="57d06a77761d2595" providerId="LiveId" clId="{97E6795A-EA1C-4B56-9FE1-16FF3B486A6B}" dt="2023-06-19T17:53:22.491" v="1405" actId="26606"/>
          <ac:spMkLst>
            <pc:docMk/>
            <pc:sldMk cId="2730157968" sldId="272"/>
            <ac:spMk id="8" creationId="{5A0118C5-4F8D-4CF4-BADD-53FEACC6C42A}"/>
          </ac:spMkLst>
        </pc:spChg>
        <pc:spChg chg="add del">
          <ac:chgData name="Emma Golub" userId="57d06a77761d2595" providerId="LiveId" clId="{97E6795A-EA1C-4B56-9FE1-16FF3B486A6B}" dt="2023-06-19T17:53:09.639" v="1401" actId="26606"/>
          <ac:spMkLst>
            <pc:docMk/>
            <pc:sldMk cId="2730157968" sldId="272"/>
            <ac:spMk id="9" creationId="{71B2258F-86CA-4D4D-8270-BC05FCDEBFB3}"/>
          </ac:spMkLst>
        </pc:spChg>
        <pc:spChg chg="add del">
          <ac:chgData name="Emma Golub" userId="57d06a77761d2595" providerId="LiveId" clId="{97E6795A-EA1C-4B56-9FE1-16FF3B486A6B}" dt="2023-06-19T17:53:22.491" v="1405" actId="26606"/>
          <ac:spMkLst>
            <pc:docMk/>
            <pc:sldMk cId="2730157968" sldId="272"/>
            <ac:spMk id="10" creationId="{4E0A5C5C-2A95-428E-9F6A-0D29EBD57C9F}"/>
          </ac:spMkLst>
        </pc:spChg>
        <pc:spChg chg="add del">
          <ac:chgData name="Emma Golub" userId="57d06a77761d2595" providerId="LiveId" clId="{97E6795A-EA1C-4B56-9FE1-16FF3B486A6B}" dt="2023-06-19T17:53:16.003" v="1403" actId="26606"/>
          <ac:spMkLst>
            <pc:docMk/>
            <pc:sldMk cId="2730157968" sldId="272"/>
            <ac:spMk id="11" creationId="{097CD68E-23E3-4007-8847-CD0944C4F7BE}"/>
          </ac:spMkLst>
        </pc:spChg>
        <pc:spChg chg="add del">
          <ac:chgData name="Emma Golub" userId="57d06a77761d2595" providerId="LiveId" clId="{97E6795A-EA1C-4B56-9FE1-16FF3B486A6B}" dt="2023-06-19T17:53:16.003" v="1403" actId="26606"/>
          <ac:spMkLst>
            <pc:docMk/>
            <pc:sldMk cId="2730157968" sldId="272"/>
            <ac:spMk id="12" creationId="{E91DC736-0EF8-4F87-9146-EBF1D2EE4D3D}"/>
          </ac:spMkLst>
        </pc:spChg>
        <pc:spChg chg="add del">
          <ac:chgData name="Emma Golub" userId="57d06a77761d2595" providerId="LiveId" clId="{97E6795A-EA1C-4B56-9FE1-16FF3B486A6B}" dt="2023-06-19T17:53:16.003" v="1403" actId="26606"/>
          <ac:spMkLst>
            <pc:docMk/>
            <pc:sldMk cId="2730157968" sldId="272"/>
            <ac:spMk id="13" creationId="{AF2F604E-43BE-4DC3-B983-E071523364F8}"/>
          </ac:spMkLst>
        </pc:spChg>
        <pc:spChg chg="add del">
          <ac:chgData name="Emma Golub" userId="57d06a77761d2595" providerId="LiveId" clId="{97E6795A-EA1C-4B56-9FE1-16FF3B486A6B}" dt="2023-06-19T17:53:16.003" v="1403" actId="26606"/>
          <ac:spMkLst>
            <pc:docMk/>
            <pc:sldMk cId="2730157968" sldId="272"/>
            <ac:spMk id="15" creationId="{08C9B587-E65E-4B52-B37C-ABEBB6E87928}"/>
          </ac:spMkLst>
        </pc:spChg>
        <pc:spChg chg="add del">
          <ac:chgData name="Emma Golub" userId="57d06a77761d2595" providerId="LiveId" clId="{97E6795A-EA1C-4B56-9FE1-16FF3B486A6B}" dt="2023-06-19T17:53:22.491" v="1405" actId="26606"/>
          <ac:spMkLst>
            <pc:docMk/>
            <pc:sldMk cId="2730157968" sldId="272"/>
            <ac:spMk id="19" creationId="{1056F38F-7C4E-461D-8709-7D0024AE1F79}"/>
          </ac:spMkLst>
        </pc:spChg>
        <pc:spChg chg="add del">
          <ac:chgData name="Emma Golub" userId="57d06a77761d2595" providerId="LiveId" clId="{97E6795A-EA1C-4B56-9FE1-16FF3B486A6B}" dt="2023-06-19T17:53:22.491" v="1405" actId="26606"/>
          <ac:spMkLst>
            <pc:docMk/>
            <pc:sldMk cId="2730157968" sldId="272"/>
            <ac:spMk id="20" creationId="{4C6598AB-1C17-4D54-951C-A082D94ACB7A}"/>
          </ac:spMkLst>
        </pc:spChg>
        <pc:spChg chg="add del">
          <ac:chgData name="Emma Golub" userId="57d06a77761d2595" providerId="LiveId" clId="{97E6795A-EA1C-4B56-9FE1-16FF3B486A6B}" dt="2023-06-19T17:53:22.491" v="1405" actId="26606"/>
          <ac:spMkLst>
            <pc:docMk/>
            <pc:sldMk cId="2730157968" sldId="272"/>
            <ac:spMk id="21" creationId="{C7278469-3C3C-49CE-AEEE-E176A4900B78}"/>
          </ac:spMkLst>
        </pc:spChg>
        <pc:spChg chg="add del">
          <ac:chgData name="Emma Golub" userId="57d06a77761d2595" providerId="LiveId" clId="{97E6795A-EA1C-4B56-9FE1-16FF3B486A6B}" dt="2023-06-19T17:53:22.491" v="1405" actId="26606"/>
          <ac:spMkLst>
            <pc:docMk/>
            <pc:sldMk cId="2730157968" sldId="272"/>
            <ac:spMk id="22" creationId="{C83B66D7-137D-4AC1-B172-53D60F08BEB5}"/>
          </ac:spMkLst>
        </pc:spChg>
        <pc:spChg chg="add del">
          <ac:chgData name="Emma Golub" userId="57d06a77761d2595" providerId="LiveId" clId="{97E6795A-EA1C-4B56-9FE1-16FF3B486A6B}" dt="2023-06-19T17:53:22.491" v="1405" actId="26606"/>
          <ac:spMkLst>
            <pc:docMk/>
            <pc:sldMk cId="2730157968" sldId="272"/>
            <ac:spMk id="23" creationId="{7EB6CCF5-29E7-A381-966C-65826A2B1A5C}"/>
          </ac:spMkLst>
        </pc:spChg>
        <pc:spChg chg="add del">
          <ac:chgData name="Emma Golub" userId="57d06a77761d2595" providerId="LiveId" clId="{97E6795A-EA1C-4B56-9FE1-16FF3B486A6B}" dt="2023-06-19T17:53:22.491" v="1405" actId="26606"/>
          <ac:spMkLst>
            <pc:docMk/>
            <pc:sldMk cId="2730157968" sldId="272"/>
            <ac:spMk id="24" creationId="{F6B92503-6984-4D15-8B98-8718709B785D}"/>
          </ac:spMkLst>
        </pc:spChg>
        <pc:spChg chg="add del">
          <ac:chgData name="Emma Golub" userId="57d06a77761d2595" providerId="LiveId" clId="{97E6795A-EA1C-4B56-9FE1-16FF3B486A6B}" dt="2023-06-19T17:53:22.491" v="1405" actId="26606"/>
          <ac:spMkLst>
            <pc:docMk/>
            <pc:sldMk cId="2730157968" sldId="272"/>
            <ac:spMk id="26" creationId="{08DDF938-524E-4C18-A47D-C00627832366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35" creationId="{3A397E3E-B90C-4D82-BAAA-36F7AC6A4565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36" creationId="{E16C8D8F-10E9-4498-ABDB-0F923F8B6837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37" creationId="{1E5A83E3-8A11-4492-BB6E-F5F2240316FB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38" creationId="{8CF5E676-CA04-4CED-9F1E-5026ED66E66D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39" creationId="{6BA9E676-A8FC-4C2F-8D78-C13ED8ABDBA8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40" creationId="{A2B5CBEA-F125-49B6-8335-227C325B112B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41" creationId="{EECD79B5-5FC5-495F-BFD6-346C16E787A7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42" creationId="{2C1D3151-5F97-4860-B56C-C98BD62CC255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43" creationId="{32D9D048-3063-435A-8C23-26C1907E9619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44" creationId="{8DE96824-E506-4448-8704-5EC7BF7BC51B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45" creationId="{4D1A5E71-B6B6-486A-8CDC-C7ABD9B903F6}"/>
          </ac:spMkLst>
        </pc:spChg>
        <pc:spChg chg="add del">
          <ac:chgData name="Emma Golub" userId="57d06a77761d2595" providerId="LiveId" clId="{97E6795A-EA1C-4B56-9FE1-16FF3B486A6B}" dt="2023-06-19T17:53:26.376" v="1407" actId="26606"/>
          <ac:spMkLst>
            <pc:docMk/>
            <pc:sldMk cId="2730157968" sldId="272"/>
            <ac:spMk id="46" creationId="{B6C541AE-9B02-44C0-B8C6-B2DEA7ED3813}"/>
          </ac:spMkLst>
        </pc:spChg>
        <pc:spChg chg="add del">
          <ac:chgData name="Emma Golub" userId="57d06a77761d2595" providerId="LiveId" clId="{97E6795A-EA1C-4B56-9FE1-16FF3B486A6B}" dt="2023-06-19T17:53:33.124" v="1409" actId="26606"/>
          <ac:spMkLst>
            <pc:docMk/>
            <pc:sldMk cId="2730157968" sldId="272"/>
            <ac:spMk id="48" creationId="{C8320351-9FA2-4A26-885B-BB8F3E4902D2}"/>
          </ac:spMkLst>
        </pc:spChg>
        <pc:spChg chg="add del">
          <ac:chgData name="Emma Golub" userId="57d06a77761d2595" providerId="LiveId" clId="{97E6795A-EA1C-4B56-9FE1-16FF3B486A6B}" dt="2023-06-19T17:53:33.124" v="1409" actId="26606"/>
          <ac:spMkLst>
            <pc:docMk/>
            <pc:sldMk cId="2730157968" sldId="272"/>
            <ac:spMk id="49" creationId="{68CD2EFB-78C2-4C6E-A6B9-4ED12FAD5B99}"/>
          </ac:spMkLst>
        </pc:spChg>
        <pc:spChg chg="add">
          <ac:chgData name="Emma Golub" userId="57d06a77761d2595" providerId="LiveId" clId="{97E6795A-EA1C-4B56-9FE1-16FF3B486A6B}" dt="2023-06-19T17:53:33.301" v="1410" actId="26606"/>
          <ac:spMkLst>
            <pc:docMk/>
            <pc:sldMk cId="2730157968" sldId="272"/>
            <ac:spMk id="52" creationId="{C7D023E4-8DE1-436E-9847-ED6A4B4B04FD}"/>
          </ac:spMkLst>
        </pc:spChg>
        <pc:spChg chg="add">
          <ac:chgData name="Emma Golub" userId="57d06a77761d2595" providerId="LiveId" clId="{97E6795A-EA1C-4B56-9FE1-16FF3B486A6B}" dt="2023-06-19T17:53:33.301" v="1410" actId="26606"/>
          <ac:spMkLst>
            <pc:docMk/>
            <pc:sldMk cId="2730157968" sldId="272"/>
            <ac:spMk id="53" creationId="{C04DA1FE-EBEF-4AF3-A3C6-067C78D47FBA}"/>
          </ac:spMkLst>
        </pc:spChg>
        <pc:spChg chg="add">
          <ac:chgData name="Emma Golub" userId="57d06a77761d2595" providerId="LiveId" clId="{97E6795A-EA1C-4B56-9FE1-16FF3B486A6B}" dt="2023-06-19T17:53:33.301" v="1410" actId="26606"/>
          <ac:spMkLst>
            <pc:docMk/>
            <pc:sldMk cId="2730157968" sldId="272"/>
            <ac:spMk id="54" creationId="{8B1B3E66-23F5-436C-A0C1-32A666D2800D}"/>
          </ac:spMkLst>
        </pc:spChg>
        <pc:grpChg chg="add del">
          <ac:chgData name="Emma Golub" userId="57d06a77761d2595" providerId="LiveId" clId="{97E6795A-EA1C-4B56-9FE1-16FF3B486A6B}" dt="2023-06-19T17:53:22.491" v="1405" actId="26606"/>
          <ac:grpSpMkLst>
            <pc:docMk/>
            <pc:sldMk cId="2730157968" sldId="272"/>
            <ac:grpSpMk id="16" creationId="{93DC754C-7E09-422D-A8BB-AF632E90DFA2}"/>
          </ac:grpSpMkLst>
        </pc:grpChg>
        <pc:grpChg chg="add del">
          <ac:chgData name="Emma Golub" userId="57d06a77761d2595" providerId="LiveId" clId="{97E6795A-EA1C-4B56-9FE1-16FF3B486A6B}" dt="2023-06-19T17:53:22.491" v="1405" actId="26606"/>
          <ac:grpSpMkLst>
            <pc:docMk/>
            <pc:sldMk cId="2730157968" sldId="272"/>
            <ac:grpSpMk id="28" creationId="{3773FAF5-C452-4455-9411-D6AF5EBD4CA9}"/>
          </ac:grpSpMkLst>
        </pc:grpChg>
        <pc:grpChg chg="add">
          <ac:chgData name="Emma Golub" userId="57d06a77761d2595" providerId="LiveId" clId="{97E6795A-EA1C-4B56-9FE1-16FF3B486A6B}" dt="2023-06-19T17:53:33.301" v="1410" actId="26606"/>
          <ac:grpSpMkLst>
            <pc:docMk/>
            <pc:sldMk cId="2730157968" sldId="272"/>
            <ac:grpSpMk id="56" creationId="{28EC230A-A12C-4339-92EE-F850809ECEA6}"/>
          </ac:grpSpMkLst>
        </pc:grpChg>
        <pc:picChg chg="add del">
          <ac:chgData name="Emma Golub" userId="57d06a77761d2595" providerId="LiveId" clId="{97E6795A-EA1C-4B56-9FE1-16FF3B486A6B}" dt="2023-06-19T17:53:09.639" v="1401" actId="26606"/>
          <ac:picMkLst>
            <pc:docMk/>
            <pc:sldMk cId="2730157968" sldId="272"/>
            <ac:picMk id="5" creationId="{110D7C6C-B98A-1B4D-3F98-BFB73245218B}"/>
          </ac:picMkLst>
        </pc:picChg>
        <pc:picChg chg="add del">
          <ac:chgData name="Emma Golub" userId="57d06a77761d2595" providerId="LiveId" clId="{97E6795A-EA1C-4B56-9FE1-16FF3B486A6B}" dt="2023-06-19T17:53:16.003" v="1403" actId="26606"/>
          <ac:picMkLst>
            <pc:docMk/>
            <pc:sldMk cId="2730157968" sldId="272"/>
            <ac:picMk id="14" creationId="{82E832CA-D88A-EC24-BFB4-0B58127959AD}"/>
          </ac:picMkLst>
        </pc:picChg>
        <pc:picChg chg="add del">
          <ac:chgData name="Emma Golub" userId="57d06a77761d2595" providerId="LiveId" clId="{97E6795A-EA1C-4B56-9FE1-16FF3B486A6B}" dt="2023-06-19T17:53:33.124" v="1409" actId="26606"/>
          <ac:picMkLst>
            <pc:docMk/>
            <pc:sldMk cId="2730157968" sldId="272"/>
            <ac:picMk id="50" creationId="{1264008B-1757-E7F9-3EB7-807CE361C2D1}"/>
          </ac:picMkLst>
        </pc:picChg>
        <pc:picChg chg="add mod">
          <ac:chgData name="Emma Golub" userId="57d06a77761d2595" providerId="LiveId" clId="{97E6795A-EA1C-4B56-9FE1-16FF3B486A6B}" dt="2023-06-19T18:17:28.216" v="1492" actId="207"/>
          <ac:picMkLst>
            <pc:docMk/>
            <pc:sldMk cId="2730157968" sldId="272"/>
            <ac:picMk id="55" creationId="{1C5B2FB3-DE4F-FA31-45BD-935D8D6F283D}"/>
          </ac:picMkLst>
        </pc:picChg>
      </pc:sldChg>
      <pc:sldChg chg="modSp add mod ord">
        <pc:chgData name="Emma Golub" userId="57d06a77761d2595" providerId="LiveId" clId="{97E6795A-EA1C-4B56-9FE1-16FF3B486A6B}" dt="2023-06-19T18:29:45.167" v="2351" actId="113"/>
        <pc:sldMkLst>
          <pc:docMk/>
          <pc:sldMk cId="2366405052" sldId="273"/>
        </pc:sldMkLst>
        <pc:spChg chg="mod">
          <ac:chgData name="Emma Golub" userId="57d06a77761d2595" providerId="LiveId" clId="{97E6795A-EA1C-4B56-9FE1-16FF3B486A6B}" dt="2023-06-19T18:29:45.167" v="2351" actId="113"/>
          <ac:spMkLst>
            <pc:docMk/>
            <pc:sldMk cId="2366405052" sldId="273"/>
            <ac:spMk id="3" creationId="{3E4820A2-2B07-063C-267E-2E6AECAEE32A}"/>
          </ac:spMkLst>
        </pc:spChg>
      </pc:sldChg>
      <pc:sldChg chg="addSp delSp modSp new del mod">
        <pc:chgData name="Emma Golub" userId="57d06a77761d2595" providerId="LiveId" clId="{97E6795A-EA1C-4B56-9FE1-16FF3B486A6B}" dt="2023-06-19T18:41:18.929" v="2508" actId="47"/>
        <pc:sldMkLst>
          <pc:docMk/>
          <pc:sldMk cId="224449427" sldId="274"/>
        </pc:sldMkLst>
        <pc:spChg chg="del">
          <ac:chgData name="Emma Golub" userId="57d06a77761d2595" providerId="LiveId" clId="{97E6795A-EA1C-4B56-9FE1-16FF3B486A6B}" dt="2023-06-19T18:32:30.774" v="2408" actId="478"/>
          <ac:spMkLst>
            <pc:docMk/>
            <pc:sldMk cId="224449427" sldId="274"/>
            <ac:spMk id="2" creationId="{D4047F64-A51D-F1CD-66EC-78589A003827}"/>
          </ac:spMkLst>
        </pc:spChg>
        <pc:spChg chg="del">
          <ac:chgData name="Emma Golub" userId="57d06a77761d2595" providerId="LiveId" clId="{97E6795A-EA1C-4B56-9FE1-16FF3B486A6B}" dt="2023-06-19T18:32:33.414" v="2409" actId="478"/>
          <ac:spMkLst>
            <pc:docMk/>
            <pc:sldMk cId="224449427" sldId="274"/>
            <ac:spMk id="3" creationId="{5517D051-BE28-CB6D-F995-9ECB24294282}"/>
          </ac:spMkLst>
        </pc:spChg>
        <pc:spChg chg="add mod">
          <ac:chgData name="Emma Golub" userId="57d06a77761d2595" providerId="LiveId" clId="{97E6795A-EA1C-4B56-9FE1-16FF3B486A6B}" dt="2023-06-19T18:34:06.370" v="2474" actId="20577"/>
          <ac:spMkLst>
            <pc:docMk/>
            <pc:sldMk cId="224449427" sldId="274"/>
            <ac:spMk id="4" creationId="{C3A9177F-751F-C504-CAAA-FC78A0A59EBB}"/>
          </ac:spMkLst>
        </pc:spChg>
        <pc:picChg chg="add mod modCrop">
          <ac:chgData name="Emma Golub" userId="57d06a77761d2595" providerId="LiveId" clId="{97E6795A-EA1C-4B56-9FE1-16FF3B486A6B}" dt="2023-06-19T18:34:15.147" v="2477" actId="732"/>
          <ac:picMkLst>
            <pc:docMk/>
            <pc:sldMk cId="224449427" sldId="274"/>
            <ac:picMk id="6" creationId="{79F0BA47-C32A-4905-B33D-460C6C3543D5}"/>
          </ac:picMkLst>
        </pc:picChg>
        <pc:picChg chg="add mod">
          <ac:chgData name="Emma Golub" userId="57d06a77761d2595" providerId="LiveId" clId="{97E6795A-EA1C-4B56-9FE1-16FF3B486A6B}" dt="2023-06-19T18:34:43.507" v="2479" actId="1076"/>
          <ac:picMkLst>
            <pc:docMk/>
            <pc:sldMk cId="224449427" sldId="274"/>
            <ac:picMk id="8" creationId="{11FF163B-8201-27F1-6C76-0FF0DE27672B}"/>
          </ac:picMkLst>
        </pc:picChg>
      </pc:sldChg>
      <pc:sldChg chg="addSp delSp modSp add mod ord">
        <pc:chgData name="Emma Golub" userId="57d06a77761d2595" providerId="LiveId" clId="{97E6795A-EA1C-4B56-9FE1-16FF3B486A6B}" dt="2023-06-19T18:59:35.386" v="2587" actId="478"/>
        <pc:sldMkLst>
          <pc:docMk/>
          <pc:sldMk cId="1783960656" sldId="275"/>
        </pc:sldMkLst>
        <pc:picChg chg="del">
          <ac:chgData name="Emma Golub" userId="57d06a77761d2595" providerId="LiveId" clId="{97E6795A-EA1C-4B56-9FE1-16FF3B486A6B}" dt="2023-06-19T18:35:39.634" v="2483" actId="478"/>
          <ac:picMkLst>
            <pc:docMk/>
            <pc:sldMk cId="1783960656" sldId="275"/>
            <ac:picMk id="3" creationId="{84E2F4C5-C754-CE2E-B2DC-358B6C3961ED}"/>
          </ac:picMkLst>
        </pc:picChg>
        <pc:picChg chg="add mod ord">
          <ac:chgData name="Emma Golub" userId="57d06a77761d2595" providerId="LiveId" clId="{97E6795A-EA1C-4B56-9FE1-16FF3B486A6B}" dt="2023-06-19T18:36:15.163" v="2488" actId="167"/>
          <ac:picMkLst>
            <pc:docMk/>
            <pc:sldMk cId="1783960656" sldId="275"/>
            <ac:picMk id="5" creationId="{DC2834CD-FC3B-ADD9-CF36-3C164E830E61}"/>
          </ac:picMkLst>
        </pc:picChg>
        <pc:cxnChg chg="del mod">
          <ac:chgData name="Emma Golub" userId="57d06a77761d2595" providerId="LiveId" clId="{97E6795A-EA1C-4B56-9FE1-16FF3B486A6B}" dt="2023-06-19T18:59:35.386" v="2587" actId="478"/>
          <ac:cxnSpMkLst>
            <pc:docMk/>
            <pc:sldMk cId="1783960656" sldId="275"/>
            <ac:cxnSpMk id="6" creationId="{55562C73-BE81-D4A8-09EA-8075CB4FAB38}"/>
          </ac:cxnSpMkLst>
        </pc:cxnChg>
        <pc:cxnChg chg="del">
          <ac:chgData name="Emma Golub" userId="57d06a77761d2595" providerId="LiveId" clId="{97E6795A-EA1C-4B56-9FE1-16FF3B486A6B}" dt="2023-06-19T18:36:16.819" v="2489" actId="478"/>
          <ac:cxnSpMkLst>
            <pc:docMk/>
            <pc:sldMk cId="1783960656" sldId="275"/>
            <ac:cxnSpMk id="8" creationId="{4B56337F-E7E5-7125-7012-EE5D4AEB4472}"/>
          </ac:cxnSpMkLst>
        </pc:cxnChg>
      </pc:sldChg>
      <pc:sldChg chg="addSp delSp modSp add mod ord">
        <pc:chgData name="Emma Golub" userId="57d06a77761d2595" providerId="LiveId" clId="{97E6795A-EA1C-4B56-9FE1-16FF3B486A6B}" dt="2023-06-19T18:41:47.634" v="2510" actId="27614"/>
        <pc:sldMkLst>
          <pc:docMk/>
          <pc:sldMk cId="2815996898" sldId="276"/>
        </pc:sldMkLst>
        <pc:spChg chg="mod">
          <ac:chgData name="Emma Golub" userId="57d06a77761d2595" providerId="LiveId" clId="{97E6795A-EA1C-4B56-9FE1-16FF3B486A6B}" dt="2023-06-19T18:37:54.423" v="2500" actId="20577"/>
          <ac:spMkLst>
            <pc:docMk/>
            <pc:sldMk cId="2815996898" sldId="276"/>
            <ac:spMk id="4" creationId="{7D1BC480-29DE-85A1-1D7E-C75F611894E6}"/>
          </ac:spMkLst>
        </pc:spChg>
        <pc:picChg chg="del">
          <ac:chgData name="Emma Golub" userId="57d06a77761d2595" providerId="LiveId" clId="{97E6795A-EA1C-4B56-9FE1-16FF3B486A6B}" dt="2023-06-19T18:37:10.312" v="2495" actId="478"/>
          <ac:picMkLst>
            <pc:docMk/>
            <pc:sldMk cId="2815996898" sldId="276"/>
            <ac:picMk id="3" creationId="{CBD1044E-AA1E-9663-CD2F-6C34E7F83B98}"/>
          </ac:picMkLst>
        </pc:picChg>
        <pc:picChg chg="add mod">
          <ac:chgData name="Emma Golub" userId="57d06a77761d2595" providerId="LiveId" clId="{97E6795A-EA1C-4B56-9FE1-16FF3B486A6B}" dt="2023-06-19T18:41:47.634" v="2510" actId="27614"/>
          <ac:picMkLst>
            <pc:docMk/>
            <pc:sldMk cId="2815996898" sldId="276"/>
            <ac:picMk id="5" creationId="{33B62BBC-3783-0F6C-7EB8-AC0619E195F0}"/>
          </ac:picMkLst>
        </pc:picChg>
      </pc:sldChg>
      <pc:sldChg chg="addSp delSp modSp add mod ord">
        <pc:chgData name="Emma Golub" userId="57d06a77761d2595" providerId="LiveId" clId="{97E6795A-EA1C-4B56-9FE1-16FF3B486A6B}" dt="2023-06-19T18:41:12.120" v="2507" actId="20577"/>
        <pc:sldMkLst>
          <pc:docMk/>
          <pc:sldMk cId="1028600073" sldId="277"/>
        </pc:sldMkLst>
        <pc:spChg chg="mod">
          <ac:chgData name="Emma Golub" userId="57d06a77761d2595" providerId="LiveId" clId="{97E6795A-EA1C-4B56-9FE1-16FF3B486A6B}" dt="2023-06-19T18:41:12.120" v="2507" actId="20577"/>
          <ac:spMkLst>
            <pc:docMk/>
            <pc:sldMk cId="1028600073" sldId="277"/>
            <ac:spMk id="5" creationId="{CA017D75-044A-DA17-1127-CC068399B416}"/>
          </ac:spMkLst>
        </pc:spChg>
        <pc:picChg chg="add mod">
          <ac:chgData name="Emma Golub" userId="57d06a77761d2595" providerId="LiveId" clId="{97E6795A-EA1C-4B56-9FE1-16FF3B486A6B}" dt="2023-06-19T18:41:10.519" v="2503" actId="27614"/>
          <ac:picMkLst>
            <pc:docMk/>
            <pc:sldMk cId="1028600073" sldId="277"/>
            <ac:picMk id="3" creationId="{FF464E19-D6B4-42CE-CF40-EB6CF595659D}"/>
          </ac:picMkLst>
        </pc:picChg>
        <pc:picChg chg="del">
          <ac:chgData name="Emma Golub" userId="57d06a77761d2595" providerId="LiveId" clId="{97E6795A-EA1C-4B56-9FE1-16FF3B486A6B}" dt="2023-06-19T18:41:07.865" v="2501" actId="478"/>
          <ac:picMkLst>
            <pc:docMk/>
            <pc:sldMk cId="1028600073" sldId="277"/>
            <ac:picMk id="4" creationId="{F0C3559D-8A04-C59D-724A-B3569960E4C3}"/>
          </ac:picMkLst>
        </pc:picChg>
      </pc:sldChg>
      <pc:sldChg chg="addSp delSp modSp add mod ord setBg">
        <pc:chgData name="Emma Golub" userId="57d06a77761d2595" providerId="LiveId" clId="{97E6795A-EA1C-4B56-9FE1-16FF3B486A6B}" dt="2023-06-19T18:57:02.177" v="2567" actId="20577"/>
        <pc:sldMkLst>
          <pc:docMk/>
          <pc:sldMk cId="1822292096" sldId="278"/>
        </pc:sldMkLst>
        <pc:spChg chg="mod">
          <ac:chgData name="Emma Golub" userId="57d06a77761d2595" providerId="LiveId" clId="{97E6795A-EA1C-4B56-9FE1-16FF3B486A6B}" dt="2023-06-19T18:55:33.416" v="2540" actId="26606"/>
          <ac:spMkLst>
            <pc:docMk/>
            <pc:sldMk cId="1822292096" sldId="278"/>
            <ac:spMk id="2" creationId="{19A2BF4C-102C-C263-106C-D4BAAC4C8F48}"/>
          </ac:spMkLst>
        </pc:spChg>
        <pc:spChg chg="add del mod">
          <ac:chgData name="Emma Golub" userId="57d06a77761d2595" providerId="LiveId" clId="{97E6795A-EA1C-4B56-9FE1-16FF3B486A6B}" dt="2023-06-19T18:54:04.454" v="2532" actId="478"/>
          <ac:spMkLst>
            <pc:docMk/>
            <pc:sldMk cId="1822292096" sldId="278"/>
            <ac:spMk id="5" creationId="{AA997C7C-5F58-9040-83DA-00649DDB7991}"/>
          </ac:spMkLst>
        </pc:spChg>
        <pc:spChg chg="mod">
          <ac:chgData name="Emma Golub" userId="57d06a77761d2595" providerId="LiveId" clId="{97E6795A-EA1C-4B56-9FE1-16FF3B486A6B}" dt="2023-06-19T18:57:02.177" v="2567" actId="20577"/>
          <ac:spMkLst>
            <pc:docMk/>
            <pc:sldMk cId="1822292096" sldId="278"/>
            <ac:spMk id="7" creationId="{E5D59EC1-51DC-E171-F8E3-4DB88181B601}"/>
          </ac:spMkLst>
        </pc:spChg>
        <pc:spChg chg="add del">
          <ac:chgData name="Emma Golub" userId="57d06a77761d2595" providerId="LiveId" clId="{97E6795A-EA1C-4B56-9FE1-16FF3B486A6B}" dt="2023-06-19T18:55:24.067" v="2535" actId="26606"/>
          <ac:spMkLst>
            <pc:docMk/>
            <pc:sldMk cId="1822292096" sldId="278"/>
            <ac:spMk id="12" creationId="{C3420C89-0B09-4632-A4AF-3971D08BF7A8}"/>
          </ac:spMkLst>
        </pc:spChg>
        <pc:spChg chg="add del">
          <ac:chgData name="Emma Golub" userId="57d06a77761d2595" providerId="LiveId" clId="{97E6795A-EA1C-4B56-9FE1-16FF3B486A6B}" dt="2023-06-19T18:55:24.067" v="2535" actId="26606"/>
          <ac:spMkLst>
            <pc:docMk/>
            <pc:sldMk cId="1822292096" sldId="278"/>
            <ac:spMk id="14" creationId="{4E5CBA61-BF74-40B4-A3A8-366BBA626CCF}"/>
          </ac:spMkLst>
        </pc:spChg>
        <pc:spChg chg="add del">
          <ac:chgData name="Emma Golub" userId="57d06a77761d2595" providerId="LiveId" clId="{97E6795A-EA1C-4B56-9FE1-16FF3B486A6B}" dt="2023-06-19T18:55:26.344" v="2537" actId="26606"/>
          <ac:spMkLst>
            <pc:docMk/>
            <pc:sldMk cId="1822292096" sldId="278"/>
            <ac:spMk id="29" creationId="{B6FACB3C-9069-4791-BC5C-0DB7CD19B853}"/>
          </ac:spMkLst>
        </pc:spChg>
        <pc:spChg chg="add del">
          <ac:chgData name="Emma Golub" userId="57d06a77761d2595" providerId="LiveId" clId="{97E6795A-EA1C-4B56-9FE1-16FF3B486A6B}" dt="2023-06-19T18:55:26.344" v="2537" actId="26606"/>
          <ac:spMkLst>
            <pc:docMk/>
            <pc:sldMk cId="1822292096" sldId="278"/>
            <ac:spMk id="30" creationId="{71F2038E-D777-4B76-81DD-DD13EE91B9DD}"/>
          </ac:spMkLst>
        </pc:spChg>
        <pc:spChg chg="add del">
          <ac:chgData name="Emma Golub" userId="57d06a77761d2595" providerId="LiveId" clId="{97E6795A-EA1C-4B56-9FE1-16FF3B486A6B}" dt="2023-06-19T18:55:33.379" v="2539" actId="26606"/>
          <ac:spMkLst>
            <pc:docMk/>
            <pc:sldMk cId="1822292096" sldId="278"/>
            <ac:spMk id="36" creationId="{C3420C89-0B09-4632-A4AF-3971D08BF7A8}"/>
          </ac:spMkLst>
        </pc:spChg>
        <pc:spChg chg="add del">
          <ac:chgData name="Emma Golub" userId="57d06a77761d2595" providerId="LiveId" clId="{97E6795A-EA1C-4B56-9FE1-16FF3B486A6B}" dt="2023-06-19T18:55:33.379" v="2539" actId="26606"/>
          <ac:spMkLst>
            <pc:docMk/>
            <pc:sldMk cId="1822292096" sldId="278"/>
            <ac:spMk id="37" creationId="{4E5CBA61-BF74-40B4-A3A8-366BBA626CCF}"/>
          </ac:spMkLst>
        </pc:spChg>
        <pc:spChg chg="add">
          <ac:chgData name="Emma Golub" userId="57d06a77761d2595" providerId="LiveId" clId="{97E6795A-EA1C-4B56-9FE1-16FF3B486A6B}" dt="2023-06-19T18:55:33.416" v="2540" actId="26606"/>
          <ac:spMkLst>
            <pc:docMk/>
            <pc:sldMk cId="1822292096" sldId="278"/>
            <ac:spMk id="41" creationId="{22587ECF-85E9-4393-9D87-8EB6F3F6C208}"/>
          </ac:spMkLst>
        </pc:spChg>
        <pc:grpChg chg="add del">
          <ac:chgData name="Emma Golub" userId="57d06a77761d2595" providerId="LiveId" clId="{97E6795A-EA1C-4B56-9FE1-16FF3B486A6B}" dt="2023-06-19T18:55:24.067" v="2535" actId="26606"/>
          <ac:grpSpMkLst>
            <pc:docMk/>
            <pc:sldMk cId="1822292096" sldId="278"/>
            <ac:grpSpMk id="16" creationId="{AC27E70C-5470-4262-B9CE-AE52C51CF4C1}"/>
          </ac:grpSpMkLst>
        </pc:grpChg>
        <pc:grpChg chg="add del">
          <ac:chgData name="Emma Golub" userId="57d06a77761d2595" providerId="LiveId" clId="{97E6795A-EA1C-4B56-9FE1-16FF3B486A6B}" dt="2023-06-19T18:55:24.067" v="2535" actId="26606"/>
          <ac:grpSpMkLst>
            <pc:docMk/>
            <pc:sldMk cId="1822292096" sldId="278"/>
            <ac:grpSpMk id="20" creationId="{E27AF472-EAE3-4572-AB69-B92BD10DBC6D}"/>
          </ac:grpSpMkLst>
        </pc:grpChg>
        <pc:grpChg chg="add del">
          <ac:chgData name="Emma Golub" userId="57d06a77761d2595" providerId="LiveId" clId="{97E6795A-EA1C-4B56-9FE1-16FF3B486A6B}" dt="2023-06-19T18:55:26.344" v="2537" actId="26606"/>
          <ac:grpSpMkLst>
            <pc:docMk/>
            <pc:sldMk cId="1822292096" sldId="278"/>
            <ac:grpSpMk id="31" creationId="{DD354807-230F-4402-B1B9-F733A8F1F190}"/>
          </ac:grpSpMkLst>
        </pc:grpChg>
        <pc:grpChg chg="add del">
          <ac:chgData name="Emma Golub" userId="57d06a77761d2595" providerId="LiveId" clId="{97E6795A-EA1C-4B56-9FE1-16FF3B486A6B}" dt="2023-06-19T18:55:33.379" v="2539" actId="26606"/>
          <ac:grpSpMkLst>
            <pc:docMk/>
            <pc:sldMk cId="1822292096" sldId="278"/>
            <ac:grpSpMk id="38" creationId="{AC27E70C-5470-4262-B9CE-AE52C51CF4C1}"/>
          </ac:grpSpMkLst>
        </pc:grpChg>
        <pc:grpChg chg="add del">
          <ac:chgData name="Emma Golub" userId="57d06a77761d2595" providerId="LiveId" clId="{97E6795A-EA1C-4B56-9FE1-16FF3B486A6B}" dt="2023-06-19T18:55:33.379" v="2539" actId="26606"/>
          <ac:grpSpMkLst>
            <pc:docMk/>
            <pc:sldMk cId="1822292096" sldId="278"/>
            <ac:grpSpMk id="39" creationId="{E27AF472-EAE3-4572-AB69-B92BD10DBC6D}"/>
          </ac:grpSpMkLst>
        </pc:grpChg>
        <pc:graphicFrameChg chg="del">
          <ac:chgData name="Emma Golub" userId="57d06a77761d2595" providerId="LiveId" clId="{97E6795A-EA1C-4B56-9FE1-16FF3B486A6B}" dt="2023-06-19T18:54:00.305" v="2531" actId="478"/>
          <ac:graphicFrameMkLst>
            <pc:docMk/>
            <pc:sldMk cId="1822292096" sldId="278"/>
            <ac:graphicFrameMk id="4" creationId="{C3826EA6-0C6A-4455-0B10-F188EE3D6351}"/>
          </ac:graphicFrameMkLst>
        </pc:graphicFrameChg>
        <pc:graphicFrameChg chg="add mod modGraphic">
          <ac:chgData name="Emma Golub" userId="57d06a77761d2595" providerId="LiveId" clId="{97E6795A-EA1C-4B56-9FE1-16FF3B486A6B}" dt="2023-06-19T18:56:36.099" v="2559" actId="207"/>
          <ac:graphicFrameMkLst>
            <pc:docMk/>
            <pc:sldMk cId="1822292096" sldId="278"/>
            <ac:graphicFrameMk id="6" creationId="{951B9EE7-D792-151A-E14B-B62419FCD4CE}"/>
          </ac:graphicFrameMkLst>
        </pc:graphicFrameChg>
      </pc:sldChg>
      <pc:sldChg chg="addSp delSp modSp add mod ord replId">
        <pc:chgData name="Emma Golub" userId="57d06a77761d2595" providerId="LiveId" clId="{97E6795A-EA1C-4B56-9FE1-16FF3B486A6B}" dt="2023-06-19T18:59:31.320" v="2586" actId="478"/>
        <pc:sldMkLst>
          <pc:docMk/>
          <pc:sldMk cId="4184363621" sldId="279"/>
        </pc:sldMkLst>
        <pc:picChg chg="add mod ord">
          <ac:chgData name="Emma Golub" userId="57d06a77761d2595" providerId="LiveId" clId="{97E6795A-EA1C-4B56-9FE1-16FF3B486A6B}" dt="2023-06-19T18:58:02.069" v="2576" actId="1076"/>
          <ac:picMkLst>
            <pc:docMk/>
            <pc:sldMk cId="4184363621" sldId="279"/>
            <ac:picMk id="3" creationId="{32424E58-CC39-B4F5-77E7-A0D3702B96BA}"/>
          </ac:picMkLst>
        </pc:picChg>
        <pc:picChg chg="del">
          <ac:chgData name="Emma Golub" userId="57d06a77761d2595" providerId="LiveId" clId="{97E6795A-EA1C-4B56-9FE1-16FF3B486A6B}" dt="2023-06-19T18:43:16.276" v="2528" actId="478"/>
          <ac:picMkLst>
            <pc:docMk/>
            <pc:sldMk cId="4184363621" sldId="279"/>
            <ac:picMk id="5" creationId="{DC2834CD-FC3B-ADD9-CF36-3C164E830E61}"/>
          </ac:picMkLst>
        </pc:picChg>
        <pc:cxnChg chg="del">
          <ac:chgData name="Emma Golub" userId="57d06a77761d2595" providerId="LiveId" clId="{97E6795A-EA1C-4B56-9FE1-16FF3B486A6B}" dt="2023-06-19T18:59:31.320" v="2586" actId="478"/>
          <ac:cxnSpMkLst>
            <pc:docMk/>
            <pc:sldMk cId="4184363621" sldId="279"/>
            <ac:cxnSpMk id="6" creationId="{55562C73-BE81-D4A8-09EA-8075CB4FAB38}"/>
          </ac:cxnSpMkLst>
        </pc:cxnChg>
      </pc:sldChg>
      <pc:sldChg chg="addSp delSp modSp add mod ord replId">
        <pc:chgData name="Emma Golub" userId="57d06a77761d2595" providerId="LiveId" clId="{97E6795A-EA1C-4B56-9FE1-16FF3B486A6B}" dt="2023-06-19T18:58:47.779" v="2578" actId="27614"/>
        <pc:sldMkLst>
          <pc:docMk/>
          <pc:sldMk cId="3975259112" sldId="280"/>
        </pc:sldMkLst>
        <pc:picChg chg="add mod">
          <ac:chgData name="Emma Golub" userId="57d06a77761d2595" providerId="LiveId" clId="{97E6795A-EA1C-4B56-9FE1-16FF3B486A6B}" dt="2023-06-19T18:58:47.779" v="2578" actId="27614"/>
          <ac:picMkLst>
            <pc:docMk/>
            <pc:sldMk cId="3975259112" sldId="280"/>
            <ac:picMk id="3" creationId="{D6B535B2-D9D2-467B-E26C-5D493DEE1E69}"/>
          </ac:picMkLst>
        </pc:picChg>
        <pc:picChg chg="del">
          <ac:chgData name="Emma Golub" userId="57d06a77761d2595" providerId="LiveId" clId="{97E6795A-EA1C-4B56-9FE1-16FF3B486A6B}" dt="2023-06-19T18:43:18.503" v="2529" actId="478"/>
          <ac:picMkLst>
            <pc:docMk/>
            <pc:sldMk cId="3975259112" sldId="280"/>
            <ac:picMk id="5" creationId="{33B62BBC-3783-0F6C-7EB8-AC0619E195F0}"/>
          </ac:picMkLst>
        </pc:picChg>
      </pc:sldChg>
      <pc:sldChg chg="addSp delSp modSp add mod ord replId">
        <pc:chgData name="Emma Golub" userId="57d06a77761d2595" providerId="LiveId" clId="{97E6795A-EA1C-4B56-9FE1-16FF3B486A6B}" dt="2023-06-19T18:59:27.270" v="2585" actId="478"/>
        <pc:sldMkLst>
          <pc:docMk/>
          <pc:sldMk cId="3973200625" sldId="281"/>
        </pc:sldMkLst>
        <pc:picChg chg="del">
          <ac:chgData name="Emma Golub" userId="57d06a77761d2595" providerId="LiveId" clId="{97E6795A-EA1C-4B56-9FE1-16FF3B486A6B}" dt="2023-06-19T18:43:19.867" v="2530" actId="478"/>
          <ac:picMkLst>
            <pc:docMk/>
            <pc:sldMk cId="3973200625" sldId="281"/>
            <ac:picMk id="3" creationId="{FF464E19-D6B4-42CE-CF40-EB6CF595659D}"/>
          </ac:picMkLst>
        </pc:picChg>
        <pc:picChg chg="add mod ord">
          <ac:chgData name="Emma Golub" userId="57d06a77761d2595" providerId="LiveId" clId="{97E6795A-EA1C-4B56-9FE1-16FF3B486A6B}" dt="2023-06-19T18:59:16.876" v="2582" actId="167"/>
          <ac:picMkLst>
            <pc:docMk/>
            <pc:sldMk cId="3973200625" sldId="281"/>
            <ac:picMk id="4" creationId="{292CD3E7-6D39-85D8-C38D-9D90FD1217A6}"/>
          </ac:picMkLst>
        </pc:picChg>
        <pc:cxnChg chg="del mod">
          <ac:chgData name="Emma Golub" userId="57d06a77761d2595" providerId="LiveId" clId="{97E6795A-EA1C-4B56-9FE1-16FF3B486A6B}" dt="2023-06-19T18:59:27.270" v="2585" actId="478"/>
          <ac:cxnSpMkLst>
            <pc:docMk/>
            <pc:sldMk cId="3973200625" sldId="281"/>
            <ac:cxnSpMk id="6" creationId="{10E1203C-6832-A643-16CD-B550514697A1}"/>
          </ac:cxnSpMkLst>
        </pc:cxnChg>
        <pc:cxnChg chg="del">
          <ac:chgData name="Emma Golub" userId="57d06a77761d2595" providerId="LiveId" clId="{97E6795A-EA1C-4B56-9FE1-16FF3B486A6B}" dt="2023-06-19T18:59:19.037" v="2583" actId="478"/>
          <ac:cxnSpMkLst>
            <pc:docMk/>
            <pc:sldMk cId="3973200625" sldId="281"/>
            <ac:cxnSpMk id="9" creationId="{4BEC2339-8174-3DD5-CA75-7DFDA57B8362}"/>
          </ac:cxnSpMkLst>
        </pc:cxnChg>
      </pc:sldChg>
    </pc:docChg>
  </pc:docChgLst>
  <pc:docChgLst>
    <pc:chgData name="Emma Golub" userId="57d06a77761d2595" providerId="LiveId" clId="{E05B815C-0E0C-4230-B3B2-D6EEA9A75EBB}"/>
    <pc:docChg chg="undo custSel addSld delSld modSld sldOrd">
      <pc:chgData name="Emma Golub" userId="57d06a77761d2595" providerId="LiveId" clId="{E05B815C-0E0C-4230-B3B2-D6EEA9A75EBB}" dt="2023-07-06T19:29:43.572" v="5053" actId="1035"/>
      <pc:docMkLst>
        <pc:docMk/>
      </pc:docMkLst>
      <pc:sldChg chg="modSp del mod">
        <pc:chgData name="Emma Golub" userId="57d06a77761d2595" providerId="LiveId" clId="{E05B815C-0E0C-4230-B3B2-D6EEA9A75EBB}" dt="2023-06-21T21:20:08.794" v="2743" actId="47"/>
        <pc:sldMkLst>
          <pc:docMk/>
          <pc:sldMk cId="968587062" sldId="257"/>
        </pc:sldMkLst>
        <pc:spChg chg="mod">
          <ac:chgData name="Emma Golub" userId="57d06a77761d2595" providerId="LiveId" clId="{E05B815C-0E0C-4230-B3B2-D6EEA9A75EBB}" dt="2023-06-20T18:33:02.218" v="10" actId="20577"/>
          <ac:spMkLst>
            <pc:docMk/>
            <pc:sldMk cId="968587062" sldId="257"/>
            <ac:spMk id="8" creationId="{31E5F8A4-6707-449F-DC6B-1CE67AD85494}"/>
          </ac:spMkLst>
        </pc:spChg>
      </pc:sldChg>
      <pc:sldChg chg="modSp del mod">
        <pc:chgData name="Emma Golub" userId="57d06a77761d2595" providerId="LiveId" clId="{E05B815C-0E0C-4230-B3B2-D6EEA9A75EBB}" dt="2023-06-20T18:58:09.325" v="860" actId="47"/>
        <pc:sldMkLst>
          <pc:docMk/>
          <pc:sldMk cId="1297873200" sldId="264"/>
        </pc:sldMkLst>
        <pc:spChg chg="mod">
          <ac:chgData name="Emma Golub" userId="57d06a77761d2595" providerId="LiveId" clId="{E05B815C-0E0C-4230-B3B2-D6EEA9A75EBB}" dt="2023-06-20T18:34:57.868" v="61" actId="20577"/>
          <ac:spMkLst>
            <pc:docMk/>
            <pc:sldMk cId="1297873200" sldId="264"/>
            <ac:spMk id="8" creationId="{31E5F8A4-6707-449F-DC6B-1CE67AD85494}"/>
          </ac:spMkLst>
        </pc:spChg>
      </pc:sldChg>
      <pc:sldChg chg="modSp mod">
        <pc:chgData name="Emma Golub" userId="57d06a77761d2595" providerId="LiveId" clId="{E05B815C-0E0C-4230-B3B2-D6EEA9A75EBB}" dt="2023-06-21T21:21:42.733" v="2812" actId="20577"/>
        <pc:sldMkLst>
          <pc:docMk/>
          <pc:sldMk cId="2403713769" sldId="265"/>
        </pc:sldMkLst>
        <pc:spChg chg="mod">
          <ac:chgData name="Emma Golub" userId="57d06a77761d2595" providerId="LiveId" clId="{E05B815C-0E0C-4230-B3B2-D6EEA9A75EBB}" dt="2023-06-20T18:40:21.393" v="331" actId="20577"/>
          <ac:spMkLst>
            <pc:docMk/>
            <pc:sldMk cId="2403713769" sldId="265"/>
            <ac:spMk id="2" creationId="{98304338-AB8A-B35C-1492-6D3B48666204}"/>
          </ac:spMkLst>
        </pc:spChg>
        <pc:spChg chg="mod">
          <ac:chgData name="Emma Golub" userId="57d06a77761d2595" providerId="LiveId" clId="{E05B815C-0E0C-4230-B3B2-D6EEA9A75EBB}" dt="2023-06-21T21:21:42.733" v="2812" actId="20577"/>
          <ac:spMkLst>
            <pc:docMk/>
            <pc:sldMk cId="2403713769" sldId="265"/>
            <ac:spMk id="3" creationId="{3E4820A2-2B07-063C-267E-2E6AECAEE32A}"/>
          </ac:spMkLst>
        </pc:spChg>
      </pc:sldChg>
      <pc:sldChg chg="delSp modSp mod">
        <pc:chgData name="Emma Golub" userId="57d06a77761d2595" providerId="LiveId" clId="{E05B815C-0E0C-4230-B3B2-D6EEA9A75EBB}" dt="2023-06-20T18:58:33.326" v="864" actId="478"/>
        <pc:sldMkLst>
          <pc:docMk/>
          <pc:sldMk cId="3618335792" sldId="268"/>
        </pc:sldMkLst>
        <pc:spChg chg="mod">
          <ac:chgData name="Emma Golub" userId="57d06a77761d2595" providerId="LiveId" clId="{E05B815C-0E0C-4230-B3B2-D6EEA9A75EBB}" dt="2023-06-20T18:51:04.855" v="793" actId="14100"/>
          <ac:spMkLst>
            <pc:docMk/>
            <pc:sldMk cId="3618335792" sldId="268"/>
            <ac:spMk id="6" creationId="{EEF15540-C3B7-CC53-4E8C-6537F8BD1DA0}"/>
          </ac:spMkLst>
        </pc:spChg>
        <pc:spChg chg="mod">
          <ac:chgData name="Emma Golub" userId="57d06a77761d2595" providerId="LiveId" clId="{E05B815C-0E0C-4230-B3B2-D6EEA9A75EBB}" dt="2023-06-20T18:50:49.964" v="790" actId="14100"/>
          <ac:spMkLst>
            <pc:docMk/>
            <pc:sldMk cId="3618335792" sldId="268"/>
            <ac:spMk id="7" creationId="{BA501E8C-7FB8-CCFA-B687-09B1A107C9FF}"/>
          </ac:spMkLst>
        </pc:spChg>
        <pc:spChg chg="mod">
          <ac:chgData name="Emma Golub" userId="57d06a77761d2595" providerId="LiveId" clId="{E05B815C-0E0C-4230-B3B2-D6EEA9A75EBB}" dt="2023-06-20T18:41:21.152" v="413" actId="20577"/>
          <ac:spMkLst>
            <pc:docMk/>
            <pc:sldMk cId="3618335792" sldId="268"/>
            <ac:spMk id="8" creationId="{31E5F8A4-6707-449F-DC6B-1CE67AD85494}"/>
          </ac:spMkLst>
        </pc:spChg>
        <pc:spChg chg="del mod">
          <ac:chgData name="Emma Golub" userId="57d06a77761d2595" providerId="LiveId" clId="{E05B815C-0E0C-4230-B3B2-D6EEA9A75EBB}" dt="2023-06-20T18:58:33.326" v="864" actId="478"/>
          <ac:spMkLst>
            <pc:docMk/>
            <pc:sldMk cId="3618335792" sldId="268"/>
            <ac:spMk id="9" creationId="{CEB69FBD-2242-0076-C703-4B12A197D684}"/>
          </ac:spMkLst>
        </pc:spChg>
      </pc:sldChg>
      <pc:sldChg chg="del ord">
        <pc:chgData name="Emma Golub" userId="57d06a77761d2595" providerId="LiveId" clId="{E05B815C-0E0C-4230-B3B2-D6EEA9A75EBB}" dt="2023-06-20T18:42:15.102" v="431" actId="47"/>
        <pc:sldMkLst>
          <pc:docMk/>
          <pc:sldMk cId="698434356" sldId="269"/>
        </pc:sldMkLst>
      </pc:sldChg>
      <pc:sldChg chg="modSp mod">
        <pc:chgData name="Emma Golub" userId="57d06a77761d2595" providerId="LiveId" clId="{E05B815C-0E0C-4230-B3B2-D6EEA9A75EBB}" dt="2023-06-20T18:41:42.334" v="427" actId="20577"/>
        <pc:sldMkLst>
          <pc:docMk/>
          <pc:sldMk cId="2311994147" sldId="271"/>
        </pc:sldMkLst>
        <pc:spChg chg="mod">
          <ac:chgData name="Emma Golub" userId="57d06a77761d2595" providerId="LiveId" clId="{E05B815C-0E0C-4230-B3B2-D6EEA9A75EBB}" dt="2023-06-20T18:41:42.334" v="427" actId="20577"/>
          <ac:spMkLst>
            <pc:docMk/>
            <pc:sldMk cId="2311994147" sldId="271"/>
            <ac:spMk id="7" creationId="{E5D59EC1-51DC-E171-F8E3-4DB88181B601}"/>
          </ac:spMkLst>
        </pc:spChg>
      </pc:sldChg>
      <pc:sldChg chg="del">
        <pc:chgData name="Emma Golub" userId="57d06a77761d2595" providerId="LiveId" clId="{E05B815C-0E0C-4230-B3B2-D6EEA9A75EBB}" dt="2023-06-20T18:40:58.044" v="389" actId="47"/>
        <pc:sldMkLst>
          <pc:docMk/>
          <pc:sldMk cId="2366405052" sldId="273"/>
        </pc:sldMkLst>
      </pc:sldChg>
      <pc:sldChg chg="del">
        <pc:chgData name="Emma Golub" userId="57d06a77761d2595" providerId="LiveId" clId="{E05B815C-0E0C-4230-B3B2-D6EEA9A75EBB}" dt="2023-06-20T18:58:12.832" v="861" actId="47"/>
        <pc:sldMkLst>
          <pc:docMk/>
          <pc:sldMk cId="1783960656" sldId="275"/>
        </pc:sldMkLst>
      </pc:sldChg>
      <pc:sldChg chg="del">
        <pc:chgData name="Emma Golub" userId="57d06a77761d2595" providerId="LiveId" clId="{E05B815C-0E0C-4230-B3B2-D6EEA9A75EBB}" dt="2023-06-20T18:58:15.709" v="863" actId="47"/>
        <pc:sldMkLst>
          <pc:docMk/>
          <pc:sldMk cId="2815996898" sldId="276"/>
        </pc:sldMkLst>
      </pc:sldChg>
      <pc:sldChg chg="del">
        <pc:chgData name="Emma Golub" userId="57d06a77761d2595" providerId="LiveId" clId="{E05B815C-0E0C-4230-B3B2-D6EEA9A75EBB}" dt="2023-06-20T18:58:14.805" v="862" actId="47"/>
        <pc:sldMkLst>
          <pc:docMk/>
          <pc:sldMk cId="1028600073" sldId="277"/>
        </pc:sldMkLst>
      </pc:sldChg>
      <pc:sldChg chg="modSp mod">
        <pc:chgData name="Emma Golub" userId="57d06a77761d2595" providerId="LiveId" clId="{E05B815C-0E0C-4230-B3B2-D6EEA9A75EBB}" dt="2023-06-20T18:41:34.653" v="420" actId="20577"/>
        <pc:sldMkLst>
          <pc:docMk/>
          <pc:sldMk cId="1822292096" sldId="278"/>
        </pc:sldMkLst>
        <pc:spChg chg="mod">
          <ac:chgData name="Emma Golub" userId="57d06a77761d2595" providerId="LiveId" clId="{E05B815C-0E0C-4230-B3B2-D6EEA9A75EBB}" dt="2023-06-20T18:41:34.653" v="420" actId="20577"/>
          <ac:spMkLst>
            <pc:docMk/>
            <pc:sldMk cId="1822292096" sldId="278"/>
            <ac:spMk id="7" creationId="{E5D59EC1-51DC-E171-F8E3-4DB88181B601}"/>
          </ac:spMkLst>
        </pc:spChg>
      </pc:sldChg>
      <pc:sldChg chg="del">
        <pc:chgData name="Emma Golub" userId="57d06a77761d2595" providerId="LiveId" clId="{E05B815C-0E0C-4230-B3B2-D6EEA9A75EBB}" dt="2023-06-20T18:58:38.058" v="865" actId="47"/>
        <pc:sldMkLst>
          <pc:docMk/>
          <pc:sldMk cId="4184363621" sldId="279"/>
        </pc:sldMkLst>
      </pc:sldChg>
      <pc:sldChg chg="del">
        <pc:chgData name="Emma Golub" userId="57d06a77761d2595" providerId="LiveId" clId="{E05B815C-0E0C-4230-B3B2-D6EEA9A75EBB}" dt="2023-06-20T18:58:40.151" v="866" actId="47"/>
        <pc:sldMkLst>
          <pc:docMk/>
          <pc:sldMk cId="3975259112" sldId="280"/>
        </pc:sldMkLst>
      </pc:sldChg>
      <pc:sldChg chg="del">
        <pc:chgData name="Emma Golub" userId="57d06a77761d2595" providerId="LiveId" clId="{E05B815C-0E0C-4230-B3B2-D6EEA9A75EBB}" dt="2023-06-20T18:58:41.725" v="867" actId="47"/>
        <pc:sldMkLst>
          <pc:docMk/>
          <pc:sldMk cId="3973200625" sldId="281"/>
        </pc:sldMkLst>
      </pc:sldChg>
      <pc:sldChg chg="modSp mod">
        <pc:chgData name="Emma Golub" userId="57d06a77761d2595" providerId="LiveId" clId="{E05B815C-0E0C-4230-B3B2-D6EEA9A75EBB}" dt="2023-06-21T21:20:22.199" v="2754" actId="1076"/>
        <pc:sldMkLst>
          <pc:docMk/>
          <pc:sldMk cId="400220144" sldId="282"/>
        </pc:sldMkLst>
        <pc:spChg chg="mod">
          <ac:chgData name="Emma Golub" userId="57d06a77761d2595" providerId="LiveId" clId="{E05B815C-0E0C-4230-B3B2-D6EEA9A75EBB}" dt="2023-06-21T21:20:22.199" v="2754" actId="1076"/>
          <ac:spMkLst>
            <pc:docMk/>
            <pc:sldMk cId="400220144" sldId="282"/>
            <ac:spMk id="9" creationId="{CEB69FBD-2242-0076-C703-4B12A197D684}"/>
          </ac:spMkLst>
        </pc:spChg>
      </pc:sldChg>
      <pc:sldChg chg="addSp modSp mod">
        <pc:chgData name="Emma Golub" userId="57d06a77761d2595" providerId="LiveId" clId="{E05B815C-0E0C-4230-B3B2-D6EEA9A75EBB}" dt="2023-06-21T21:20:50.911" v="2803" actId="14100"/>
        <pc:sldMkLst>
          <pc:docMk/>
          <pc:sldMk cId="2807274656" sldId="283"/>
        </pc:sldMkLst>
        <pc:spChg chg="add mod">
          <ac:chgData name="Emma Golub" userId="57d06a77761d2595" providerId="LiveId" clId="{E05B815C-0E0C-4230-B3B2-D6EEA9A75EBB}" dt="2023-06-21T21:20:42.448" v="2801" actId="20577"/>
          <ac:spMkLst>
            <pc:docMk/>
            <pc:sldMk cId="2807274656" sldId="283"/>
            <ac:spMk id="3" creationId="{BA77CCBE-C355-DBBC-87BF-EB52A8DF1A25}"/>
          </ac:spMkLst>
        </pc:spChg>
        <pc:spChg chg="mod">
          <ac:chgData name="Emma Golub" userId="57d06a77761d2595" providerId="LiveId" clId="{E05B815C-0E0C-4230-B3B2-D6EEA9A75EBB}" dt="2023-06-21T21:20:50.911" v="2803" actId="14100"/>
          <ac:spMkLst>
            <pc:docMk/>
            <pc:sldMk cId="2807274656" sldId="283"/>
            <ac:spMk id="6" creationId="{EEF15540-C3B7-CC53-4E8C-6537F8BD1DA0}"/>
          </ac:spMkLst>
        </pc:spChg>
      </pc:sldChg>
      <pc:sldChg chg="modSp mod">
        <pc:chgData name="Emma Golub" userId="57d06a77761d2595" providerId="LiveId" clId="{E05B815C-0E0C-4230-B3B2-D6EEA9A75EBB}" dt="2023-06-20T18:37:56.489" v="231" actId="1076"/>
        <pc:sldMkLst>
          <pc:docMk/>
          <pc:sldMk cId="625805725" sldId="284"/>
        </pc:sldMkLst>
        <pc:spChg chg="mod">
          <ac:chgData name="Emma Golub" userId="57d06a77761d2595" providerId="LiveId" clId="{E05B815C-0E0C-4230-B3B2-D6EEA9A75EBB}" dt="2023-06-20T18:37:56.489" v="231" actId="1076"/>
          <ac:spMkLst>
            <pc:docMk/>
            <pc:sldMk cId="625805725" sldId="284"/>
            <ac:spMk id="9" creationId="{CEB69FBD-2242-0076-C703-4B12A197D684}"/>
          </ac:spMkLst>
        </pc:spChg>
      </pc:sldChg>
      <pc:sldChg chg="addSp delSp modSp mod">
        <pc:chgData name="Emma Golub" userId="57d06a77761d2595" providerId="LiveId" clId="{E05B815C-0E0C-4230-B3B2-D6EEA9A75EBB}" dt="2023-06-20T18:39:10.948" v="327" actId="20577"/>
        <pc:sldMkLst>
          <pc:docMk/>
          <pc:sldMk cId="3729965514" sldId="285"/>
        </pc:sldMkLst>
        <pc:spChg chg="add mod">
          <ac:chgData name="Emma Golub" userId="57d06a77761d2595" providerId="LiveId" clId="{E05B815C-0E0C-4230-B3B2-D6EEA9A75EBB}" dt="2023-06-20T18:39:10.948" v="327" actId="20577"/>
          <ac:spMkLst>
            <pc:docMk/>
            <pc:sldMk cId="3729965514" sldId="285"/>
            <ac:spMk id="3" creationId="{1D248B22-C6FE-2FAB-306D-CCDD2AEB5E6C}"/>
          </ac:spMkLst>
        </pc:spChg>
        <pc:spChg chg="del">
          <ac:chgData name="Emma Golub" userId="57d06a77761d2595" providerId="LiveId" clId="{E05B815C-0E0C-4230-B3B2-D6EEA9A75EBB}" dt="2023-06-20T18:38:02.017" v="232" actId="478"/>
          <ac:spMkLst>
            <pc:docMk/>
            <pc:sldMk cId="3729965514" sldId="285"/>
            <ac:spMk id="9" creationId="{CEB69FBD-2242-0076-C703-4B12A197D684}"/>
          </ac:spMkLst>
        </pc:spChg>
      </pc:sldChg>
      <pc:sldChg chg="addSp delSp modSp del mod">
        <pc:chgData name="Emma Golub" userId="57d06a77761d2595" providerId="LiveId" clId="{E05B815C-0E0C-4230-B3B2-D6EEA9A75EBB}" dt="2023-06-20T18:59:16.270" v="869" actId="47"/>
        <pc:sldMkLst>
          <pc:docMk/>
          <pc:sldMk cId="340349790" sldId="286"/>
        </pc:sldMkLst>
        <pc:spChg chg="mod">
          <ac:chgData name="Emma Golub" userId="57d06a77761d2595" providerId="LiveId" clId="{E05B815C-0E0C-4230-B3B2-D6EEA9A75EBB}" dt="2023-06-20T18:52:54.544" v="848" actId="6549"/>
          <ac:spMkLst>
            <pc:docMk/>
            <pc:sldMk cId="340349790" sldId="286"/>
            <ac:spMk id="3" creationId="{01ADE9D9-672F-7377-383C-1EE23E03D9DB}"/>
          </ac:spMkLst>
        </pc:spChg>
        <pc:spChg chg="add del mod">
          <ac:chgData name="Emma Golub" userId="57d06a77761d2595" providerId="LiveId" clId="{E05B815C-0E0C-4230-B3B2-D6EEA9A75EBB}" dt="2023-06-20T18:52:58.351" v="851" actId="478"/>
          <ac:spMkLst>
            <pc:docMk/>
            <pc:sldMk cId="340349790" sldId="286"/>
            <ac:spMk id="7" creationId="{506AD5CC-6361-F867-FEA3-576923DE5BCB}"/>
          </ac:spMkLst>
        </pc:spChg>
        <pc:spChg chg="add del mod">
          <ac:chgData name="Emma Golub" userId="57d06a77761d2595" providerId="LiveId" clId="{E05B815C-0E0C-4230-B3B2-D6EEA9A75EBB}" dt="2023-06-20T18:52:59.291" v="852" actId="478"/>
          <ac:spMkLst>
            <pc:docMk/>
            <pc:sldMk cId="340349790" sldId="286"/>
            <ac:spMk id="8" creationId="{CF65420C-68B7-5F97-3A37-BCF597AE57E2}"/>
          </ac:spMkLst>
        </pc:spChg>
        <pc:spChg chg="add del mod">
          <ac:chgData name="Emma Golub" userId="57d06a77761d2595" providerId="LiveId" clId="{E05B815C-0E0C-4230-B3B2-D6EEA9A75EBB}" dt="2023-06-20T18:53:01.828" v="854" actId="478"/>
          <ac:spMkLst>
            <pc:docMk/>
            <pc:sldMk cId="340349790" sldId="286"/>
            <ac:spMk id="9" creationId="{81A82D17-D212-8E6A-DB7B-F184D7AD03A5}"/>
          </ac:spMkLst>
        </pc:spChg>
        <pc:spChg chg="add del mod">
          <ac:chgData name="Emma Golub" userId="57d06a77761d2595" providerId="LiveId" clId="{E05B815C-0E0C-4230-B3B2-D6EEA9A75EBB}" dt="2023-06-20T18:53:00.550" v="853" actId="478"/>
          <ac:spMkLst>
            <pc:docMk/>
            <pc:sldMk cId="340349790" sldId="286"/>
            <ac:spMk id="10" creationId="{633EE659-D8C6-6BAC-4661-5550989C0005}"/>
          </ac:spMkLst>
        </pc:spChg>
        <pc:picChg chg="add del mod">
          <ac:chgData name="Emma Golub" userId="57d06a77761d2595" providerId="LiveId" clId="{E05B815C-0E0C-4230-B3B2-D6EEA9A75EBB}" dt="2023-06-20T18:52:57.359" v="850" actId="478"/>
          <ac:picMkLst>
            <pc:docMk/>
            <pc:sldMk cId="340349790" sldId="286"/>
            <ac:picMk id="5" creationId="{6A225BA6-3927-D17F-997D-8A79832410B8}"/>
          </ac:picMkLst>
        </pc:picChg>
        <pc:picChg chg="add del mod">
          <ac:chgData name="Emma Golub" userId="57d06a77761d2595" providerId="LiveId" clId="{E05B815C-0E0C-4230-B3B2-D6EEA9A75EBB}" dt="2023-06-20T18:52:56.703" v="849" actId="478"/>
          <ac:picMkLst>
            <pc:docMk/>
            <pc:sldMk cId="340349790" sldId="286"/>
            <ac:picMk id="6" creationId="{B56A0E36-E46A-D486-D70D-B014629D582F}"/>
          </ac:picMkLst>
        </pc:picChg>
      </pc:sldChg>
      <pc:sldChg chg="addSp modSp mod">
        <pc:chgData name="Emma Golub" userId="57d06a77761d2595" providerId="LiveId" clId="{E05B815C-0E0C-4230-B3B2-D6EEA9A75EBB}" dt="2023-06-20T18:56:09.468" v="859" actId="14100"/>
        <pc:sldMkLst>
          <pc:docMk/>
          <pc:sldMk cId="2332329073" sldId="287"/>
        </pc:sldMkLst>
        <pc:spChg chg="add mod">
          <ac:chgData name="Emma Golub" userId="57d06a77761d2595" providerId="LiveId" clId="{E05B815C-0E0C-4230-B3B2-D6EEA9A75EBB}" dt="2023-06-20T18:56:09.468" v="859" actId="14100"/>
          <ac:spMkLst>
            <pc:docMk/>
            <pc:sldMk cId="2332329073" sldId="287"/>
            <ac:spMk id="3" creationId="{722846A4-16DE-5785-BE5C-9321F8CA02A2}"/>
          </ac:spMkLst>
        </pc:spChg>
      </pc:sldChg>
      <pc:sldChg chg="delSp mod">
        <pc:chgData name="Emma Golub" userId="57d06a77761d2595" providerId="LiveId" clId="{E05B815C-0E0C-4230-B3B2-D6EEA9A75EBB}" dt="2023-06-20T18:34:43.341" v="50" actId="478"/>
        <pc:sldMkLst>
          <pc:docMk/>
          <pc:sldMk cId="1752047643" sldId="295"/>
        </pc:sldMkLst>
        <pc:spChg chg="del">
          <ac:chgData name="Emma Golub" userId="57d06a77761d2595" providerId="LiveId" clId="{E05B815C-0E0C-4230-B3B2-D6EEA9A75EBB}" dt="2023-06-20T18:34:43.341" v="50" actId="478"/>
          <ac:spMkLst>
            <pc:docMk/>
            <pc:sldMk cId="1752047643" sldId="295"/>
            <ac:spMk id="3" creationId="{594467C9-CC93-3834-FF69-E00C66D2E4BD}"/>
          </ac:spMkLst>
        </pc:spChg>
      </pc:sldChg>
      <pc:sldChg chg="delSp mod">
        <pc:chgData name="Emma Golub" userId="57d06a77761d2595" providerId="LiveId" clId="{E05B815C-0E0C-4230-B3B2-D6EEA9A75EBB}" dt="2023-06-20T18:41:07.322" v="390" actId="478"/>
        <pc:sldMkLst>
          <pc:docMk/>
          <pc:sldMk cId="3842747243" sldId="296"/>
        </pc:sldMkLst>
        <pc:spChg chg="del">
          <ac:chgData name="Emma Golub" userId="57d06a77761d2595" providerId="LiveId" clId="{E05B815C-0E0C-4230-B3B2-D6EEA9A75EBB}" dt="2023-06-20T18:41:07.322" v="390" actId="478"/>
          <ac:spMkLst>
            <pc:docMk/>
            <pc:sldMk cId="3842747243" sldId="296"/>
            <ac:spMk id="3" creationId="{ED048604-1679-E670-0A3C-B35DDFD6962C}"/>
          </ac:spMkLst>
        </pc:spChg>
      </pc:sldChg>
      <pc:sldChg chg="addSp delSp modSp mod">
        <pc:chgData name="Emma Golub" userId="57d06a77761d2595" providerId="LiveId" clId="{E05B815C-0E0C-4230-B3B2-D6EEA9A75EBB}" dt="2023-06-20T22:44:45.216" v="1936" actId="478"/>
        <pc:sldMkLst>
          <pc:docMk/>
          <pc:sldMk cId="438513347" sldId="297"/>
        </pc:sldMkLst>
        <pc:spChg chg="mod">
          <ac:chgData name="Emma Golub" userId="57d06a77761d2595" providerId="LiveId" clId="{E05B815C-0E0C-4230-B3B2-D6EEA9A75EBB}" dt="2023-06-20T21:08:31.900" v="1873" actId="20577"/>
          <ac:spMkLst>
            <pc:docMk/>
            <pc:sldMk cId="438513347" sldId="297"/>
            <ac:spMk id="3" creationId="{01ADE9D9-672F-7377-383C-1EE23E03D9DB}"/>
          </ac:spMkLst>
        </pc:spChg>
        <pc:picChg chg="add del mod">
          <ac:chgData name="Emma Golub" userId="57d06a77761d2595" providerId="LiveId" clId="{E05B815C-0E0C-4230-B3B2-D6EEA9A75EBB}" dt="2023-06-20T22:44:45.216" v="1936" actId="478"/>
          <ac:picMkLst>
            <pc:docMk/>
            <pc:sldMk cId="438513347" sldId="297"/>
            <ac:picMk id="6" creationId="{46713387-DD6D-8852-C996-05F8CF4C82D4}"/>
          </ac:picMkLst>
        </pc:picChg>
        <pc:picChg chg="add del mod">
          <ac:chgData name="Emma Golub" userId="57d06a77761d2595" providerId="LiveId" clId="{E05B815C-0E0C-4230-B3B2-D6EEA9A75EBB}" dt="2023-06-20T22:44:44.548" v="1935" actId="478"/>
          <ac:picMkLst>
            <pc:docMk/>
            <pc:sldMk cId="438513347" sldId="297"/>
            <ac:picMk id="8" creationId="{50E13CAF-3086-4620-CA24-73E278102A7D}"/>
          </ac:picMkLst>
        </pc:picChg>
        <pc:picChg chg="add del mod">
          <ac:chgData name="Emma Golub" userId="57d06a77761d2595" providerId="LiveId" clId="{E05B815C-0E0C-4230-B3B2-D6EEA9A75EBB}" dt="2023-06-20T22:44:43.932" v="1934" actId="478"/>
          <ac:picMkLst>
            <pc:docMk/>
            <pc:sldMk cId="438513347" sldId="297"/>
            <ac:picMk id="10" creationId="{7FED5CFC-3D91-69B2-2988-C876C631D673}"/>
          </ac:picMkLst>
        </pc:picChg>
      </pc:sldChg>
      <pc:sldChg chg="del">
        <pc:chgData name="Emma Golub" userId="57d06a77761d2595" providerId="LiveId" clId="{E05B815C-0E0C-4230-B3B2-D6EEA9A75EBB}" dt="2023-06-21T21:23:09.215" v="2814" actId="47"/>
        <pc:sldMkLst>
          <pc:docMk/>
          <pc:sldMk cId="2869006856" sldId="299"/>
        </pc:sldMkLst>
      </pc:sldChg>
      <pc:sldChg chg="del">
        <pc:chgData name="Emma Golub" userId="57d06a77761d2595" providerId="LiveId" clId="{E05B815C-0E0C-4230-B3B2-D6EEA9A75EBB}" dt="2023-06-21T21:23:10.973" v="2815" actId="47"/>
        <pc:sldMkLst>
          <pc:docMk/>
          <pc:sldMk cId="1052863473" sldId="300"/>
        </pc:sldMkLst>
      </pc:sldChg>
      <pc:sldChg chg="del">
        <pc:chgData name="Emma Golub" userId="57d06a77761d2595" providerId="LiveId" clId="{E05B815C-0E0C-4230-B3B2-D6EEA9A75EBB}" dt="2023-06-21T21:23:13.442" v="2817" actId="47"/>
        <pc:sldMkLst>
          <pc:docMk/>
          <pc:sldMk cId="1287595412" sldId="301"/>
        </pc:sldMkLst>
      </pc:sldChg>
      <pc:sldChg chg="del">
        <pc:chgData name="Emma Golub" userId="57d06a77761d2595" providerId="LiveId" clId="{E05B815C-0E0C-4230-B3B2-D6EEA9A75EBB}" dt="2023-06-21T21:23:12.448" v="2816" actId="47"/>
        <pc:sldMkLst>
          <pc:docMk/>
          <pc:sldMk cId="3156998392" sldId="302"/>
        </pc:sldMkLst>
      </pc:sldChg>
      <pc:sldChg chg="modSp del mod">
        <pc:chgData name="Emma Golub" userId="57d06a77761d2595" providerId="LiveId" clId="{E05B815C-0E0C-4230-B3B2-D6EEA9A75EBB}" dt="2023-06-21T21:23:41.088" v="2820" actId="2696"/>
        <pc:sldMkLst>
          <pc:docMk/>
          <pc:sldMk cId="1337309680" sldId="303"/>
        </pc:sldMkLst>
        <pc:spChg chg="mod">
          <ac:chgData name="Emma Golub" userId="57d06a77761d2595" providerId="LiveId" clId="{E05B815C-0E0C-4230-B3B2-D6EEA9A75EBB}" dt="2023-06-20T18:59:28.032" v="874" actId="20577"/>
          <ac:spMkLst>
            <pc:docMk/>
            <pc:sldMk cId="1337309680" sldId="303"/>
            <ac:spMk id="3" creationId="{01ADE9D9-672F-7377-383C-1EE23E03D9DB}"/>
          </ac:spMkLst>
        </pc:spChg>
      </pc:sldChg>
      <pc:sldChg chg="add ord">
        <pc:chgData name="Emma Golub" userId="57d06a77761d2595" providerId="LiveId" clId="{E05B815C-0E0C-4230-B3B2-D6EEA9A75EBB}" dt="2023-06-21T21:23:50.124" v="2823"/>
        <pc:sldMkLst>
          <pc:docMk/>
          <pc:sldMk cId="2141719803" sldId="303"/>
        </pc:sldMkLst>
      </pc:sldChg>
      <pc:sldChg chg="del">
        <pc:chgData name="Emma Golub" userId="57d06a77761d2595" providerId="LiveId" clId="{E05B815C-0E0C-4230-B3B2-D6EEA9A75EBB}" dt="2023-06-20T18:45:17.232" v="525" actId="47"/>
        <pc:sldMkLst>
          <pc:docMk/>
          <pc:sldMk cId="2955943859" sldId="304"/>
        </pc:sldMkLst>
      </pc:sldChg>
      <pc:sldChg chg="del">
        <pc:chgData name="Emma Golub" userId="57d06a77761d2595" providerId="LiveId" clId="{E05B815C-0E0C-4230-B3B2-D6EEA9A75EBB}" dt="2023-06-20T18:45:20.618" v="526" actId="47"/>
        <pc:sldMkLst>
          <pc:docMk/>
          <pc:sldMk cId="3026251110" sldId="305"/>
        </pc:sldMkLst>
      </pc:sldChg>
      <pc:sldChg chg="delSp add del mod ord">
        <pc:chgData name="Emma Golub" userId="57d06a77761d2595" providerId="LiveId" clId="{E05B815C-0E0C-4230-B3B2-D6EEA9A75EBB}" dt="2023-06-20T19:03:18.051" v="882"/>
        <pc:sldMkLst>
          <pc:docMk/>
          <pc:sldMk cId="1239374751" sldId="309"/>
        </pc:sldMkLst>
        <pc:spChg chg="del">
          <ac:chgData name="Emma Golub" userId="57d06a77761d2595" providerId="LiveId" clId="{E05B815C-0E0C-4230-B3B2-D6EEA9A75EBB}" dt="2023-06-20T18:42:05.547" v="428" actId="478"/>
          <ac:spMkLst>
            <pc:docMk/>
            <pc:sldMk cId="1239374751" sldId="309"/>
            <ac:spMk id="3" creationId="{391F9255-D2B3-DE81-46E8-7581D09867D3}"/>
          </ac:spMkLst>
        </pc:spChg>
      </pc:sldChg>
      <pc:sldChg chg="add del">
        <pc:chgData name="Emma Golub" userId="57d06a77761d2595" providerId="LiveId" clId="{E05B815C-0E0C-4230-B3B2-D6EEA9A75EBB}" dt="2023-06-21T21:22:15.907" v="2813" actId="47"/>
        <pc:sldMkLst>
          <pc:docMk/>
          <pc:sldMk cId="467296069" sldId="310"/>
        </pc:sldMkLst>
      </pc:sldChg>
      <pc:sldChg chg="new del ord">
        <pc:chgData name="Emma Golub" userId="57d06a77761d2595" providerId="LiveId" clId="{E05B815C-0E0C-4230-B3B2-D6EEA9A75EBB}" dt="2023-06-20T19:03:19.284" v="883" actId="47"/>
        <pc:sldMkLst>
          <pc:docMk/>
          <pc:sldMk cId="2269155694" sldId="311"/>
        </pc:sldMkLst>
      </pc:sldChg>
      <pc:sldChg chg="delSp add del ord setBg delDesignElem">
        <pc:chgData name="Emma Golub" userId="57d06a77761d2595" providerId="LiveId" clId="{E05B815C-0E0C-4230-B3B2-D6EEA9A75EBB}" dt="2023-06-21T21:23:20.886" v="2819" actId="47"/>
        <pc:sldMkLst>
          <pc:docMk/>
          <pc:sldMk cId="3358167435" sldId="311"/>
        </pc:sldMkLst>
        <pc:spChg chg="del">
          <ac:chgData name="Emma Golub" userId="57d06a77761d2595" providerId="LiveId" clId="{E05B815C-0E0C-4230-B3B2-D6EEA9A75EBB}" dt="2023-06-20T19:04:15.798" v="891"/>
          <ac:spMkLst>
            <pc:docMk/>
            <pc:sldMk cId="3358167435" sldId="311"/>
            <ac:spMk id="41" creationId="{22587ECF-85E9-4393-9D87-8EB6F3F6C208}"/>
          </ac:spMkLst>
        </pc:spChg>
      </pc:sldChg>
      <pc:sldChg chg="delSp add del setBg delDesignElem">
        <pc:chgData name="Emma Golub" userId="57d06a77761d2595" providerId="LiveId" clId="{E05B815C-0E0C-4230-B3B2-D6EEA9A75EBB}" dt="2023-06-20T19:04:04.519" v="889" actId="47"/>
        <pc:sldMkLst>
          <pc:docMk/>
          <pc:sldMk cId="3594446513" sldId="311"/>
        </pc:sldMkLst>
        <pc:spChg chg="del">
          <ac:chgData name="Emma Golub" userId="57d06a77761d2595" providerId="LiveId" clId="{E05B815C-0E0C-4230-B3B2-D6EEA9A75EBB}" dt="2023-06-20T19:03:43.966" v="885"/>
          <ac:spMkLst>
            <pc:docMk/>
            <pc:sldMk cId="3594446513" sldId="311"/>
            <ac:spMk id="41" creationId="{22587ECF-85E9-4393-9D87-8EB6F3F6C208}"/>
          </ac:spMkLst>
        </pc:spChg>
      </pc:sldChg>
      <pc:sldChg chg="delSp add del setBg delDesignElem">
        <pc:chgData name="Emma Golub" userId="57d06a77761d2595" providerId="LiveId" clId="{E05B815C-0E0C-4230-B3B2-D6EEA9A75EBB}" dt="2023-06-20T19:04:02.858" v="888" actId="47"/>
        <pc:sldMkLst>
          <pc:docMk/>
          <pc:sldMk cId="3941981194" sldId="312"/>
        </pc:sldMkLst>
        <pc:spChg chg="del">
          <ac:chgData name="Emma Golub" userId="57d06a77761d2595" providerId="LiveId" clId="{E05B815C-0E0C-4230-B3B2-D6EEA9A75EBB}" dt="2023-06-20T19:03:49.595" v="887"/>
          <ac:spMkLst>
            <pc:docMk/>
            <pc:sldMk cId="3941981194" sldId="312"/>
            <ac:spMk id="41" creationId="{22587ECF-85E9-4393-9D87-8EB6F3F6C208}"/>
          </ac:spMkLst>
        </pc:spChg>
      </pc:sldChg>
      <pc:sldChg chg="delSp add del setBg delDesignElem">
        <pc:chgData name="Emma Golub" userId="57d06a77761d2595" providerId="LiveId" clId="{E05B815C-0E0C-4230-B3B2-D6EEA9A75EBB}" dt="2023-06-21T21:23:18.440" v="2818" actId="47"/>
        <pc:sldMkLst>
          <pc:docMk/>
          <pc:sldMk cId="4079455646" sldId="312"/>
        </pc:sldMkLst>
        <pc:spChg chg="del">
          <ac:chgData name="Emma Golub" userId="57d06a77761d2595" providerId="LiveId" clId="{E05B815C-0E0C-4230-B3B2-D6EEA9A75EBB}" dt="2023-06-20T19:04:28.507" v="893"/>
          <ac:spMkLst>
            <pc:docMk/>
            <pc:sldMk cId="4079455646" sldId="312"/>
            <ac:spMk id="22" creationId="{22587ECF-85E9-4393-9D87-8EB6F3F6C208}"/>
          </ac:spMkLst>
        </pc:spChg>
      </pc:sldChg>
      <pc:sldChg chg="new del">
        <pc:chgData name="Emma Golub" userId="57d06a77761d2595" providerId="LiveId" clId="{E05B815C-0E0C-4230-B3B2-D6EEA9A75EBB}" dt="2023-06-21T22:08:03.033" v="3850" actId="47"/>
        <pc:sldMkLst>
          <pc:docMk/>
          <pc:sldMk cId="3527243904" sldId="313"/>
        </pc:sldMkLst>
      </pc:sldChg>
      <pc:sldChg chg="new del ord">
        <pc:chgData name="Emma Golub" userId="57d06a77761d2595" providerId="LiveId" clId="{E05B815C-0E0C-4230-B3B2-D6EEA9A75EBB}" dt="2023-06-20T20:49:51.269" v="901" actId="47"/>
        <pc:sldMkLst>
          <pc:docMk/>
          <pc:sldMk cId="3703701341" sldId="314"/>
        </pc:sldMkLst>
      </pc:sldChg>
      <pc:sldChg chg="add">
        <pc:chgData name="Emma Golub" userId="57d06a77761d2595" providerId="LiveId" clId="{E05B815C-0E0C-4230-B3B2-D6EEA9A75EBB}" dt="2023-06-20T20:49:50.327" v="900" actId="2890"/>
        <pc:sldMkLst>
          <pc:docMk/>
          <pc:sldMk cId="402039702" sldId="315"/>
        </pc:sldMkLst>
      </pc:sldChg>
      <pc:sldChg chg="addSp delSp modSp new del mod">
        <pc:chgData name="Emma Golub" userId="57d06a77761d2595" providerId="LiveId" clId="{E05B815C-0E0C-4230-B3B2-D6EEA9A75EBB}" dt="2023-06-20T22:45:51.868" v="1938" actId="47"/>
        <pc:sldMkLst>
          <pc:docMk/>
          <pc:sldMk cId="449802478" sldId="316"/>
        </pc:sldMkLst>
        <pc:spChg chg="mod">
          <ac:chgData name="Emma Golub" userId="57d06a77761d2595" providerId="LiveId" clId="{E05B815C-0E0C-4230-B3B2-D6EEA9A75EBB}" dt="2023-06-20T20:51:49.868" v="1158" actId="1076"/>
          <ac:spMkLst>
            <pc:docMk/>
            <pc:sldMk cId="449802478" sldId="316"/>
            <ac:spMk id="2" creationId="{0DF31A0C-2D11-937D-6C8F-AB60D7F4DF8F}"/>
          </ac:spMkLst>
        </pc:spChg>
        <pc:spChg chg="del">
          <ac:chgData name="Emma Golub" userId="57d06a77761d2595" providerId="LiveId" clId="{E05B815C-0E0C-4230-B3B2-D6EEA9A75EBB}" dt="2023-06-20T20:52:27.002" v="1181" actId="478"/>
          <ac:spMkLst>
            <pc:docMk/>
            <pc:sldMk cId="449802478" sldId="316"/>
            <ac:spMk id="3" creationId="{03FABB37-E0AF-C5BB-2919-143C9E4A477C}"/>
          </ac:spMkLst>
        </pc:spChg>
        <pc:spChg chg="add mod">
          <ac:chgData name="Emma Golub" userId="57d06a77761d2595" providerId="LiveId" clId="{E05B815C-0E0C-4230-B3B2-D6EEA9A75EBB}" dt="2023-06-20T20:52:23.308" v="1180" actId="27636"/>
          <ac:spMkLst>
            <pc:docMk/>
            <pc:sldMk cId="449802478" sldId="316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4:43.933" v="1471" actId="1076"/>
          <ac:spMkLst>
            <pc:docMk/>
            <pc:sldMk cId="449802478" sldId="316"/>
            <ac:spMk id="10" creationId="{06335837-F787-EE55-08A8-D73BDE9B10E6}"/>
          </ac:spMkLst>
        </pc:spChg>
        <pc:spChg chg="add mod">
          <ac:chgData name="Emma Golub" userId="57d06a77761d2595" providerId="LiveId" clId="{E05B815C-0E0C-4230-B3B2-D6EEA9A75EBB}" dt="2023-06-20T21:05:02.193" v="1487" actId="14100"/>
          <ac:spMkLst>
            <pc:docMk/>
            <pc:sldMk cId="449802478" sldId="316"/>
            <ac:spMk id="11" creationId="{C25B3A6C-7ADF-0E22-F720-2C8CA0F347AF}"/>
          </ac:spMkLst>
        </pc:spChg>
        <pc:picChg chg="add mod">
          <ac:chgData name="Emma Golub" userId="57d06a77761d2595" providerId="LiveId" clId="{E05B815C-0E0C-4230-B3B2-D6EEA9A75EBB}" dt="2023-06-20T20:59:20.010" v="1310" actId="1076"/>
          <ac:picMkLst>
            <pc:docMk/>
            <pc:sldMk cId="449802478" sldId="316"/>
            <ac:picMk id="7" creationId="{9C245E9E-1579-E211-17E4-B9E1C1E38660}"/>
          </ac:picMkLst>
        </pc:picChg>
        <pc:picChg chg="add mod">
          <ac:chgData name="Emma Golub" userId="57d06a77761d2595" providerId="LiveId" clId="{E05B815C-0E0C-4230-B3B2-D6EEA9A75EBB}" dt="2023-06-20T20:59:22.048" v="1311" actId="1076"/>
          <ac:picMkLst>
            <pc:docMk/>
            <pc:sldMk cId="449802478" sldId="316"/>
            <ac:picMk id="9" creationId="{3AB5EFCB-38DF-2D3F-BA1B-AF780A0F94DB}"/>
          </ac:picMkLst>
        </pc:picChg>
      </pc:sldChg>
      <pc:sldChg chg="addSp delSp modSp add del mod">
        <pc:chgData name="Emma Golub" userId="57d06a77761d2595" providerId="LiveId" clId="{E05B815C-0E0C-4230-B3B2-D6EEA9A75EBB}" dt="2023-06-20T22:46:07.742" v="1939" actId="47"/>
        <pc:sldMkLst>
          <pc:docMk/>
          <pc:sldMk cId="1670839504" sldId="317"/>
        </pc:sldMkLst>
        <pc:spChg chg="mod">
          <ac:chgData name="Emma Golub" userId="57d06a77761d2595" providerId="LiveId" clId="{E05B815C-0E0C-4230-B3B2-D6EEA9A75EBB}" dt="2023-06-20T20:55:13.014" v="1195" actId="20577"/>
          <ac:spMkLst>
            <pc:docMk/>
            <pc:sldMk cId="1670839504" sldId="317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07.544" v="1489" actId="1036"/>
          <ac:spMkLst>
            <pc:docMk/>
            <pc:sldMk cId="1670839504" sldId="317"/>
            <ac:spMk id="10" creationId="{7896390B-29B7-FB1F-F556-93CBD68B4AD3}"/>
          </ac:spMkLst>
        </pc:spChg>
        <pc:spChg chg="add mod">
          <ac:chgData name="Emma Golub" userId="57d06a77761d2595" providerId="LiveId" clId="{E05B815C-0E0C-4230-B3B2-D6EEA9A75EBB}" dt="2023-06-20T21:05:07.544" v="1489" actId="1036"/>
          <ac:spMkLst>
            <pc:docMk/>
            <pc:sldMk cId="1670839504" sldId="317"/>
            <ac:spMk id="11" creationId="{795EB59C-688A-4007-B6A1-8E34612385FE}"/>
          </ac:spMkLst>
        </pc:spChg>
        <pc:picChg chg="add mod">
          <ac:chgData name="Emma Golub" userId="57d06a77761d2595" providerId="LiveId" clId="{E05B815C-0E0C-4230-B3B2-D6EEA9A75EBB}" dt="2023-06-20T20:59:41.020" v="1312" actId="1076"/>
          <ac:picMkLst>
            <pc:docMk/>
            <pc:sldMk cId="1670839504" sldId="317"/>
            <ac:picMk id="6" creationId="{F454E202-1FAB-FECA-DE0D-FCB413B09C66}"/>
          </ac:picMkLst>
        </pc:picChg>
        <pc:picChg chg="del">
          <ac:chgData name="Emma Golub" userId="57d06a77761d2595" providerId="LiveId" clId="{E05B815C-0E0C-4230-B3B2-D6EEA9A75EBB}" dt="2023-06-20T20:54:57.492" v="1190" actId="478"/>
          <ac:picMkLst>
            <pc:docMk/>
            <pc:sldMk cId="1670839504" sldId="317"/>
            <ac:picMk id="7" creationId="{9C245E9E-1579-E211-17E4-B9E1C1E38660}"/>
          </ac:picMkLst>
        </pc:picChg>
        <pc:picChg chg="add mod">
          <ac:chgData name="Emma Golub" userId="57d06a77761d2595" providerId="LiveId" clId="{E05B815C-0E0C-4230-B3B2-D6EEA9A75EBB}" dt="2023-06-20T21:00:02.252" v="1337" actId="1037"/>
          <ac:picMkLst>
            <pc:docMk/>
            <pc:sldMk cId="1670839504" sldId="317"/>
            <ac:picMk id="9" creationId="{3A5A58C4-CDCB-B04F-17AC-41B82444440A}"/>
          </ac:picMkLst>
        </pc:picChg>
      </pc:sldChg>
      <pc:sldChg chg="add del">
        <pc:chgData name="Emma Golub" userId="57d06a77761d2595" providerId="LiveId" clId="{E05B815C-0E0C-4230-B3B2-D6EEA9A75EBB}" dt="2023-06-20T20:52:28.563" v="1182" actId="47"/>
        <pc:sldMkLst>
          <pc:docMk/>
          <pc:sldMk cId="1807706967" sldId="317"/>
        </pc:sldMkLst>
      </pc:sldChg>
      <pc:sldChg chg="add del">
        <pc:chgData name="Emma Golub" userId="57d06a77761d2595" providerId="LiveId" clId="{E05B815C-0E0C-4230-B3B2-D6EEA9A75EBB}" dt="2023-06-20T20:52:30.831" v="1183" actId="47"/>
        <pc:sldMkLst>
          <pc:docMk/>
          <pc:sldMk cId="830816643" sldId="318"/>
        </pc:sldMkLst>
      </pc:sldChg>
      <pc:sldChg chg="addSp modSp add del mod">
        <pc:chgData name="Emma Golub" userId="57d06a77761d2595" providerId="LiveId" clId="{E05B815C-0E0C-4230-B3B2-D6EEA9A75EBB}" dt="2023-06-20T22:46:13.846" v="1940" actId="47"/>
        <pc:sldMkLst>
          <pc:docMk/>
          <pc:sldMk cId="1861932882" sldId="318"/>
        </pc:sldMkLst>
        <pc:spChg chg="mod">
          <ac:chgData name="Emma Golub" userId="57d06a77761d2595" providerId="LiveId" clId="{E05B815C-0E0C-4230-B3B2-D6EEA9A75EBB}" dt="2023-06-20T20:55:15.771" v="1197" actId="20577"/>
          <ac:spMkLst>
            <pc:docMk/>
            <pc:sldMk cId="1861932882" sldId="318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09.335" v="1490"/>
          <ac:spMkLst>
            <pc:docMk/>
            <pc:sldMk cId="1861932882" sldId="318"/>
            <ac:spMk id="9" creationId="{E82C12B2-BCF0-D139-9EB7-B7BAFB51DEEF}"/>
          </ac:spMkLst>
        </pc:spChg>
        <pc:spChg chg="add mod">
          <ac:chgData name="Emma Golub" userId="57d06a77761d2595" providerId="LiveId" clId="{E05B815C-0E0C-4230-B3B2-D6EEA9A75EBB}" dt="2023-06-20T21:05:09.335" v="1490"/>
          <ac:spMkLst>
            <pc:docMk/>
            <pc:sldMk cId="1861932882" sldId="318"/>
            <ac:spMk id="10" creationId="{455682FE-B497-308E-1EA0-93EE93080242}"/>
          </ac:spMkLst>
        </pc:spChg>
        <pc:picChg chg="add mod">
          <ac:chgData name="Emma Golub" userId="57d06a77761d2595" providerId="LiveId" clId="{E05B815C-0E0C-4230-B3B2-D6EEA9A75EBB}" dt="2023-06-20T21:00:47.872" v="1350" actId="14100"/>
          <ac:picMkLst>
            <pc:docMk/>
            <pc:sldMk cId="1861932882" sldId="318"/>
            <ac:picMk id="6" creationId="{4050CDB9-6683-5DAD-21E8-80BC43FE13BD}"/>
          </ac:picMkLst>
        </pc:picChg>
        <pc:picChg chg="add mod">
          <ac:chgData name="Emma Golub" userId="57d06a77761d2595" providerId="LiveId" clId="{E05B815C-0E0C-4230-B3B2-D6EEA9A75EBB}" dt="2023-06-20T21:00:44.190" v="1349" actId="14100"/>
          <ac:picMkLst>
            <pc:docMk/>
            <pc:sldMk cId="1861932882" sldId="318"/>
            <ac:picMk id="8" creationId="{E4130970-5EBA-760F-6C10-AB691044A3C9}"/>
          </ac:picMkLst>
        </pc:picChg>
      </pc:sldChg>
      <pc:sldChg chg="addSp modSp add del mod">
        <pc:chgData name="Emma Golub" userId="57d06a77761d2595" providerId="LiveId" clId="{E05B815C-0E0C-4230-B3B2-D6EEA9A75EBB}" dt="2023-06-20T22:46:13.846" v="1940" actId="47"/>
        <pc:sldMkLst>
          <pc:docMk/>
          <pc:sldMk cId="229676456" sldId="319"/>
        </pc:sldMkLst>
        <pc:spChg chg="mod">
          <ac:chgData name="Emma Golub" userId="57d06a77761d2595" providerId="LiveId" clId="{E05B815C-0E0C-4230-B3B2-D6EEA9A75EBB}" dt="2023-06-20T20:55:18.655" v="1199" actId="20577"/>
          <ac:spMkLst>
            <pc:docMk/>
            <pc:sldMk cId="229676456" sldId="319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11.818" v="1491"/>
          <ac:spMkLst>
            <pc:docMk/>
            <pc:sldMk cId="229676456" sldId="319"/>
            <ac:spMk id="9" creationId="{1BD5CA2F-1749-C8F7-526B-63F08CB7FAED}"/>
          </ac:spMkLst>
        </pc:spChg>
        <pc:spChg chg="add mod">
          <ac:chgData name="Emma Golub" userId="57d06a77761d2595" providerId="LiveId" clId="{E05B815C-0E0C-4230-B3B2-D6EEA9A75EBB}" dt="2023-06-20T21:05:11.818" v="1491"/>
          <ac:spMkLst>
            <pc:docMk/>
            <pc:sldMk cId="229676456" sldId="319"/>
            <ac:spMk id="10" creationId="{5151CD9A-34FC-AB5A-D7A4-E669FB621D63}"/>
          </ac:spMkLst>
        </pc:spChg>
        <pc:picChg chg="add mod">
          <ac:chgData name="Emma Golub" userId="57d06a77761d2595" providerId="LiveId" clId="{E05B815C-0E0C-4230-B3B2-D6EEA9A75EBB}" dt="2023-06-20T21:01:06.136" v="1358" actId="14100"/>
          <ac:picMkLst>
            <pc:docMk/>
            <pc:sldMk cId="229676456" sldId="319"/>
            <ac:picMk id="6" creationId="{E73C9445-4A63-3E41-B7D7-E5D98D8197C0}"/>
          </ac:picMkLst>
        </pc:picChg>
        <pc:picChg chg="add mod">
          <ac:chgData name="Emma Golub" userId="57d06a77761d2595" providerId="LiveId" clId="{E05B815C-0E0C-4230-B3B2-D6EEA9A75EBB}" dt="2023-06-20T21:01:13.101" v="1361" actId="1076"/>
          <ac:picMkLst>
            <pc:docMk/>
            <pc:sldMk cId="229676456" sldId="319"/>
            <ac:picMk id="8" creationId="{65338AB6-5BE2-3866-7EAC-C5F00698A271}"/>
          </ac:picMkLst>
        </pc:picChg>
      </pc:sldChg>
      <pc:sldChg chg="addSp modSp add del mod">
        <pc:chgData name="Emma Golub" userId="57d06a77761d2595" providerId="LiveId" clId="{E05B815C-0E0C-4230-B3B2-D6EEA9A75EBB}" dt="2023-06-20T22:46:13.846" v="1940" actId="47"/>
        <pc:sldMkLst>
          <pc:docMk/>
          <pc:sldMk cId="483304168" sldId="320"/>
        </pc:sldMkLst>
        <pc:spChg chg="mod">
          <ac:chgData name="Emma Golub" userId="57d06a77761d2595" providerId="LiveId" clId="{E05B815C-0E0C-4230-B3B2-D6EEA9A75EBB}" dt="2023-06-20T20:55:23.157" v="1203" actId="20577"/>
          <ac:spMkLst>
            <pc:docMk/>
            <pc:sldMk cId="483304168" sldId="320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15.673" v="1492"/>
          <ac:spMkLst>
            <pc:docMk/>
            <pc:sldMk cId="483304168" sldId="320"/>
            <ac:spMk id="9" creationId="{678E2F44-DAA7-9516-F584-D1C82421FE1D}"/>
          </ac:spMkLst>
        </pc:spChg>
        <pc:spChg chg="add mod">
          <ac:chgData name="Emma Golub" userId="57d06a77761d2595" providerId="LiveId" clId="{E05B815C-0E0C-4230-B3B2-D6EEA9A75EBB}" dt="2023-06-20T21:05:15.673" v="1492"/>
          <ac:spMkLst>
            <pc:docMk/>
            <pc:sldMk cId="483304168" sldId="320"/>
            <ac:spMk id="10" creationId="{9BD69A92-20FB-6017-7112-94995707902D}"/>
          </ac:spMkLst>
        </pc:spChg>
        <pc:picChg chg="add mod">
          <ac:chgData name="Emma Golub" userId="57d06a77761d2595" providerId="LiveId" clId="{E05B815C-0E0C-4230-B3B2-D6EEA9A75EBB}" dt="2023-06-20T21:01:49.584" v="1370" actId="14100"/>
          <ac:picMkLst>
            <pc:docMk/>
            <pc:sldMk cId="483304168" sldId="320"/>
            <ac:picMk id="6" creationId="{5D87F177-8728-7F45-D67E-34097E75780E}"/>
          </ac:picMkLst>
        </pc:picChg>
        <pc:picChg chg="add mod">
          <ac:chgData name="Emma Golub" userId="57d06a77761d2595" providerId="LiveId" clId="{E05B815C-0E0C-4230-B3B2-D6EEA9A75EBB}" dt="2023-06-20T21:01:52.277" v="1371" actId="1076"/>
          <ac:picMkLst>
            <pc:docMk/>
            <pc:sldMk cId="483304168" sldId="320"/>
            <ac:picMk id="8" creationId="{A395CB54-4756-32EE-B031-55D86B43E7E7}"/>
          </ac:picMkLst>
        </pc:picChg>
      </pc:sldChg>
      <pc:sldChg chg="addSp modSp add del mod replId">
        <pc:chgData name="Emma Golub" userId="57d06a77761d2595" providerId="LiveId" clId="{E05B815C-0E0C-4230-B3B2-D6EEA9A75EBB}" dt="2023-06-20T22:46:13.846" v="1940" actId="47"/>
        <pc:sldMkLst>
          <pc:docMk/>
          <pc:sldMk cId="1264419217" sldId="321"/>
        </pc:sldMkLst>
        <pc:spChg chg="mod">
          <ac:chgData name="Emma Golub" userId="57d06a77761d2595" providerId="LiveId" clId="{E05B815C-0E0C-4230-B3B2-D6EEA9A75EBB}" dt="2023-06-20T20:55:27.477" v="1205" actId="20577"/>
          <ac:spMkLst>
            <pc:docMk/>
            <pc:sldMk cId="1264419217" sldId="321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16.892" v="1493"/>
          <ac:spMkLst>
            <pc:docMk/>
            <pc:sldMk cId="1264419217" sldId="321"/>
            <ac:spMk id="9" creationId="{E5F66025-FD16-0006-FE57-43E6CD87A379}"/>
          </ac:spMkLst>
        </pc:spChg>
        <pc:spChg chg="add mod">
          <ac:chgData name="Emma Golub" userId="57d06a77761d2595" providerId="LiveId" clId="{E05B815C-0E0C-4230-B3B2-D6EEA9A75EBB}" dt="2023-06-20T21:05:16.892" v="1493"/>
          <ac:spMkLst>
            <pc:docMk/>
            <pc:sldMk cId="1264419217" sldId="321"/>
            <ac:spMk id="10" creationId="{1418FE77-9B63-3E37-217A-31E07BC88459}"/>
          </ac:spMkLst>
        </pc:spChg>
        <pc:picChg chg="add mod">
          <ac:chgData name="Emma Golub" userId="57d06a77761d2595" providerId="LiveId" clId="{E05B815C-0E0C-4230-B3B2-D6EEA9A75EBB}" dt="2023-06-20T21:02:17.919" v="1381" actId="14100"/>
          <ac:picMkLst>
            <pc:docMk/>
            <pc:sldMk cId="1264419217" sldId="321"/>
            <ac:picMk id="6" creationId="{F7DA6012-703F-8DE8-DCBB-2EF8BC9E3B50}"/>
          </ac:picMkLst>
        </pc:picChg>
        <pc:picChg chg="add mod">
          <ac:chgData name="Emma Golub" userId="57d06a77761d2595" providerId="LiveId" clId="{E05B815C-0E0C-4230-B3B2-D6EEA9A75EBB}" dt="2023-06-20T21:02:22.950" v="1383" actId="1076"/>
          <ac:picMkLst>
            <pc:docMk/>
            <pc:sldMk cId="1264419217" sldId="321"/>
            <ac:picMk id="8" creationId="{329F7849-D918-07E4-A946-7BA81D8DEB36}"/>
          </ac:picMkLst>
        </pc:picChg>
      </pc:sldChg>
      <pc:sldChg chg="addSp modSp add del mod replId">
        <pc:chgData name="Emma Golub" userId="57d06a77761d2595" providerId="LiveId" clId="{E05B815C-0E0C-4230-B3B2-D6EEA9A75EBB}" dt="2023-06-20T22:46:13.846" v="1940" actId="47"/>
        <pc:sldMkLst>
          <pc:docMk/>
          <pc:sldMk cId="2292713633" sldId="322"/>
        </pc:sldMkLst>
        <pc:spChg chg="mod">
          <ac:chgData name="Emma Golub" userId="57d06a77761d2595" providerId="LiveId" clId="{E05B815C-0E0C-4230-B3B2-D6EEA9A75EBB}" dt="2023-06-20T20:55:32.025" v="1207" actId="20577"/>
          <ac:spMkLst>
            <pc:docMk/>
            <pc:sldMk cId="2292713633" sldId="322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18.274" v="1494"/>
          <ac:spMkLst>
            <pc:docMk/>
            <pc:sldMk cId="2292713633" sldId="322"/>
            <ac:spMk id="9" creationId="{F150E715-C85C-F3CB-34EC-21FB91963E78}"/>
          </ac:spMkLst>
        </pc:spChg>
        <pc:spChg chg="add mod">
          <ac:chgData name="Emma Golub" userId="57d06a77761d2595" providerId="LiveId" clId="{E05B815C-0E0C-4230-B3B2-D6EEA9A75EBB}" dt="2023-06-20T21:05:18.274" v="1494"/>
          <ac:spMkLst>
            <pc:docMk/>
            <pc:sldMk cId="2292713633" sldId="322"/>
            <ac:spMk id="10" creationId="{CE035FF7-B6C9-6ABC-0D4E-72D5FA5C30BC}"/>
          </ac:spMkLst>
        </pc:spChg>
        <pc:picChg chg="add mod">
          <ac:chgData name="Emma Golub" userId="57d06a77761d2595" providerId="LiveId" clId="{E05B815C-0E0C-4230-B3B2-D6EEA9A75EBB}" dt="2023-06-20T20:57:49.699" v="1271" actId="1076"/>
          <ac:picMkLst>
            <pc:docMk/>
            <pc:sldMk cId="2292713633" sldId="322"/>
            <ac:picMk id="6" creationId="{3BA66956-7F86-172F-5EA6-C2790DE42286}"/>
          </ac:picMkLst>
        </pc:picChg>
        <pc:picChg chg="add mod">
          <ac:chgData name="Emma Golub" userId="57d06a77761d2595" providerId="LiveId" clId="{E05B815C-0E0C-4230-B3B2-D6EEA9A75EBB}" dt="2023-06-20T21:02:34.581" v="1388" actId="1076"/>
          <ac:picMkLst>
            <pc:docMk/>
            <pc:sldMk cId="2292713633" sldId="322"/>
            <ac:picMk id="8" creationId="{3B0A5F17-9EF5-1065-7B3C-1AC7B3FF6EFF}"/>
          </ac:picMkLst>
        </pc:picChg>
      </pc:sldChg>
      <pc:sldChg chg="addSp modSp add del mod">
        <pc:chgData name="Emma Golub" userId="57d06a77761d2595" providerId="LiveId" clId="{E05B815C-0E0C-4230-B3B2-D6EEA9A75EBB}" dt="2023-06-20T22:46:13.846" v="1940" actId="47"/>
        <pc:sldMkLst>
          <pc:docMk/>
          <pc:sldMk cId="3891418289" sldId="323"/>
        </pc:sldMkLst>
        <pc:spChg chg="mod">
          <ac:chgData name="Emma Golub" userId="57d06a77761d2595" providerId="LiveId" clId="{E05B815C-0E0C-4230-B3B2-D6EEA9A75EBB}" dt="2023-06-20T20:56:17.970" v="1223" actId="27636"/>
          <ac:spMkLst>
            <pc:docMk/>
            <pc:sldMk cId="3891418289" sldId="323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23.005" v="1498"/>
          <ac:spMkLst>
            <pc:docMk/>
            <pc:sldMk cId="3891418289" sldId="323"/>
            <ac:spMk id="9" creationId="{8983295D-F811-1C6B-1704-BB966328E6DA}"/>
          </ac:spMkLst>
        </pc:spChg>
        <pc:spChg chg="add mod">
          <ac:chgData name="Emma Golub" userId="57d06a77761d2595" providerId="LiveId" clId="{E05B815C-0E0C-4230-B3B2-D6EEA9A75EBB}" dt="2023-06-20T21:05:23.005" v="1498"/>
          <ac:spMkLst>
            <pc:docMk/>
            <pc:sldMk cId="3891418289" sldId="323"/>
            <ac:spMk id="10" creationId="{D59A566A-AAD0-4E67-74D7-0A235810858E}"/>
          </ac:spMkLst>
        </pc:spChg>
        <pc:picChg chg="add mod">
          <ac:chgData name="Emma Golub" userId="57d06a77761d2595" providerId="LiveId" clId="{E05B815C-0E0C-4230-B3B2-D6EEA9A75EBB}" dt="2023-06-20T21:05:36.764" v="1518" actId="1076"/>
          <ac:picMkLst>
            <pc:docMk/>
            <pc:sldMk cId="3891418289" sldId="323"/>
            <ac:picMk id="6" creationId="{F05F1D3E-DB4A-9F1D-D858-F21B5D1A6FB0}"/>
          </ac:picMkLst>
        </pc:picChg>
        <pc:picChg chg="add mod">
          <ac:chgData name="Emma Golub" userId="57d06a77761d2595" providerId="LiveId" clId="{E05B815C-0E0C-4230-B3B2-D6EEA9A75EBB}" dt="2023-06-20T21:05:36.764" v="1518" actId="1076"/>
          <ac:picMkLst>
            <pc:docMk/>
            <pc:sldMk cId="3891418289" sldId="323"/>
            <ac:picMk id="8" creationId="{02695768-46E1-CD60-1DA1-AC2FFCDD440D}"/>
          </ac:picMkLst>
        </pc:picChg>
      </pc:sldChg>
      <pc:sldChg chg="addSp modSp add del mod">
        <pc:chgData name="Emma Golub" userId="57d06a77761d2595" providerId="LiveId" clId="{E05B815C-0E0C-4230-B3B2-D6EEA9A75EBB}" dt="2023-06-20T22:46:13.846" v="1940" actId="47"/>
        <pc:sldMkLst>
          <pc:docMk/>
          <pc:sldMk cId="570237422" sldId="324"/>
        </pc:sldMkLst>
        <pc:spChg chg="mod">
          <ac:chgData name="Emma Golub" userId="57d06a77761d2595" providerId="LiveId" clId="{E05B815C-0E0C-4230-B3B2-D6EEA9A75EBB}" dt="2023-06-20T20:56:14.886" v="1219" actId="27636"/>
          <ac:spMkLst>
            <pc:docMk/>
            <pc:sldMk cId="570237422" sldId="324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21.594" v="1497"/>
          <ac:spMkLst>
            <pc:docMk/>
            <pc:sldMk cId="570237422" sldId="324"/>
            <ac:spMk id="9" creationId="{ADC03C02-B66C-F8E2-0C32-A80D3B8CECA4}"/>
          </ac:spMkLst>
        </pc:spChg>
        <pc:spChg chg="add mod">
          <ac:chgData name="Emma Golub" userId="57d06a77761d2595" providerId="LiveId" clId="{E05B815C-0E0C-4230-B3B2-D6EEA9A75EBB}" dt="2023-06-20T21:05:21.594" v="1497"/>
          <ac:spMkLst>
            <pc:docMk/>
            <pc:sldMk cId="570237422" sldId="324"/>
            <ac:spMk id="10" creationId="{C572A264-1B68-660F-B6D5-C8F1FF36FFE5}"/>
          </ac:spMkLst>
        </pc:spChg>
        <pc:picChg chg="add mod">
          <ac:chgData name="Emma Golub" userId="57d06a77761d2595" providerId="LiveId" clId="{E05B815C-0E0C-4230-B3B2-D6EEA9A75EBB}" dt="2023-06-20T21:03:16.435" v="1411" actId="1076"/>
          <ac:picMkLst>
            <pc:docMk/>
            <pc:sldMk cId="570237422" sldId="324"/>
            <ac:picMk id="6" creationId="{E92CD7DC-D0CE-9E90-265D-7DAB6E888F7F}"/>
          </ac:picMkLst>
        </pc:picChg>
        <pc:picChg chg="add mod">
          <ac:chgData name="Emma Golub" userId="57d06a77761d2595" providerId="LiveId" clId="{E05B815C-0E0C-4230-B3B2-D6EEA9A75EBB}" dt="2023-06-20T21:03:14.473" v="1410" actId="1076"/>
          <ac:picMkLst>
            <pc:docMk/>
            <pc:sldMk cId="570237422" sldId="324"/>
            <ac:picMk id="8" creationId="{29348E5C-C8A6-847A-B3D1-1F2718259EDB}"/>
          </ac:picMkLst>
        </pc:picChg>
      </pc:sldChg>
      <pc:sldChg chg="addSp modSp add del mod">
        <pc:chgData name="Emma Golub" userId="57d06a77761d2595" providerId="LiveId" clId="{E05B815C-0E0C-4230-B3B2-D6EEA9A75EBB}" dt="2023-06-20T22:46:13.846" v="1940" actId="47"/>
        <pc:sldMkLst>
          <pc:docMk/>
          <pc:sldMk cId="3583346464" sldId="325"/>
        </pc:sldMkLst>
        <pc:spChg chg="mod">
          <ac:chgData name="Emma Golub" userId="57d06a77761d2595" providerId="LiveId" clId="{E05B815C-0E0C-4230-B3B2-D6EEA9A75EBB}" dt="2023-06-20T20:55:51.346" v="1215" actId="20577"/>
          <ac:spMkLst>
            <pc:docMk/>
            <pc:sldMk cId="3583346464" sldId="325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20.911" v="1496"/>
          <ac:spMkLst>
            <pc:docMk/>
            <pc:sldMk cId="3583346464" sldId="325"/>
            <ac:spMk id="9" creationId="{768A6D8F-5F92-3295-855C-0CBDF3A50821}"/>
          </ac:spMkLst>
        </pc:spChg>
        <pc:spChg chg="add mod">
          <ac:chgData name="Emma Golub" userId="57d06a77761d2595" providerId="LiveId" clId="{E05B815C-0E0C-4230-B3B2-D6EEA9A75EBB}" dt="2023-06-20T21:05:20.911" v="1496"/>
          <ac:spMkLst>
            <pc:docMk/>
            <pc:sldMk cId="3583346464" sldId="325"/>
            <ac:spMk id="10" creationId="{E9893E78-01EC-5473-0DC8-270AE978736E}"/>
          </ac:spMkLst>
        </pc:spChg>
        <pc:picChg chg="add mod">
          <ac:chgData name="Emma Golub" userId="57d06a77761d2595" providerId="LiveId" clId="{E05B815C-0E0C-4230-B3B2-D6EEA9A75EBB}" dt="2023-06-20T21:03:00.935" v="1402" actId="14100"/>
          <ac:picMkLst>
            <pc:docMk/>
            <pc:sldMk cId="3583346464" sldId="325"/>
            <ac:picMk id="6" creationId="{ED9AC982-878B-D6E3-AFB4-8C3E661F7933}"/>
          </ac:picMkLst>
        </pc:picChg>
        <pc:picChg chg="add mod">
          <ac:chgData name="Emma Golub" userId="57d06a77761d2595" providerId="LiveId" clId="{E05B815C-0E0C-4230-B3B2-D6EEA9A75EBB}" dt="2023-06-20T21:03:02.496" v="1403" actId="1076"/>
          <ac:picMkLst>
            <pc:docMk/>
            <pc:sldMk cId="3583346464" sldId="325"/>
            <ac:picMk id="8" creationId="{66A29E08-188E-68DE-D9C8-D624155DFB66}"/>
          </ac:picMkLst>
        </pc:picChg>
      </pc:sldChg>
      <pc:sldChg chg="addSp modSp add del mod">
        <pc:chgData name="Emma Golub" userId="57d06a77761d2595" providerId="LiveId" clId="{E05B815C-0E0C-4230-B3B2-D6EEA9A75EBB}" dt="2023-06-20T22:46:13.846" v="1940" actId="47"/>
        <pc:sldMkLst>
          <pc:docMk/>
          <pc:sldMk cId="4134550058" sldId="326"/>
        </pc:sldMkLst>
        <pc:spChg chg="mod">
          <ac:chgData name="Emma Golub" userId="57d06a77761d2595" providerId="LiveId" clId="{E05B815C-0E0C-4230-B3B2-D6EEA9A75EBB}" dt="2023-06-20T20:55:47.719" v="1213" actId="20577"/>
          <ac:spMkLst>
            <pc:docMk/>
            <pc:sldMk cId="4134550058" sldId="326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20.188" v="1495"/>
          <ac:spMkLst>
            <pc:docMk/>
            <pc:sldMk cId="4134550058" sldId="326"/>
            <ac:spMk id="9" creationId="{CFEFEBF6-746F-B213-C0A2-E26116CFF268}"/>
          </ac:spMkLst>
        </pc:spChg>
        <pc:spChg chg="add mod">
          <ac:chgData name="Emma Golub" userId="57d06a77761d2595" providerId="LiveId" clId="{E05B815C-0E0C-4230-B3B2-D6EEA9A75EBB}" dt="2023-06-20T21:05:20.188" v="1495"/>
          <ac:spMkLst>
            <pc:docMk/>
            <pc:sldMk cId="4134550058" sldId="326"/>
            <ac:spMk id="10" creationId="{3E1C457B-6838-0E8C-7762-1D2BFAAA8AE3}"/>
          </ac:spMkLst>
        </pc:spChg>
        <pc:picChg chg="add mod">
          <ac:chgData name="Emma Golub" userId="57d06a77761d2595" providerId="LiveId" clId="{E05B815C-0E0C-4230-B3B2-D6EEA9A75EBB}" dt="2023-06-20T21:02:40.300" v="1389" actId="14100"/>
          <ac:picMkLst>
            <pc:docMk/>
            <pc:sldMk cId="4134550058" sldId="326"/>
            <ac:picMk id="6" creationId="{D426AABA-9297-FECA-F58F-9A7CA9F00BC2}"/>
          </ac:picMkLst>
        </pc:picChg>
        <pc:picChg chg="add mod">
          <ac:chgData name="Emma Golub" userId="57d06a77761d2595" providerId="LiveId" clId="{E05B815C-0E0C-4230-B3B2-D6EEA9A75EBB}" dt="2023-06-20T21:02:45.832" v="1394" actId="1076"/>
          <ac:picMkLst>
            <pc:docMk/>
            <pc:sldMk cId="4134550058" sldId="326"/>
            <ac:picMk id="8" creationId="{652A0FE4-E1AB-6A40-5ECD-B323611D719B}"/>
          </ac:picMkLst>
        </pc:picChg>
      </pc:sldChg>
      <pc:sldChg chg="addSp modSp add del mod">
        <pc:chgData name="Emma Golub" userId="57d06a77761d2595" providerId="LiveId" clId="{E05B815C-0E0C-4230-B3B2-D6EEA9A75EBB}" dt="2023-06-20T22:46:13.846" v="1940" actId="47"/>
        <pc:sldMkLst>
          <pc:docMk/>
          <pc:sldMk cId="4206347671" sldId="327"/>
        </pc:sldMkLst>
        <pc:spChg chg="mod">
          <ac:chgData name="Emma Golub" userId="57d06a77761d2595" providerId="LiveId" clId="{E05B815C-0E0C-4230-B3B2-D6EEA9A75EBB}" dt="2023-06-20T20:56:28.582" v="1231" actId="27636"/>
          <ac:spMkLst>
            <pc:docMk/>
            <pc:sldMk cId="4206347671" sldId="327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24.128" v="1499"/>
          <ac:spMkLst>
            <pc:docMk/>
            <pc:sldMk cId="4206347671" sldId="327"/>
            <ac:spMk id="9" creationId="{3DAFF0F6-5B9C-E20E-9804-DE373C06E729}"/>
          </ac:spMkLst>
        </pc:spChg>
        <pc:spChg chg="add mod">
          <ac:chgData name="Emma Golub" userId="57d06a77761d2595" providerId="LiveId" clId="{E05B815C-0E0C-4230-B3B2-D6EEA9A75EBB}" dt="2023-06-20T21:05:24.128" v="1499"/>
          <ac:spMkLst>
            <pc:docMk/>
            <pc:sldMk cId="4206347671" sldId="327"/>
            <ac:spMk id="10" creationId="{CA287831-ECB6-66AE-0A11-2861BCDD27E9}"/>
          </ac:spMkLst>
        </pc:spChg>
        <pc:picChg chg="add mod">
          <ac:chgData name="Emma Golub" userId="57d06a77761d2595" providerId="LiveId" clId="{E05B815C-0E0C-4230-B3B2-D6EEA9A75EBB}" dt="2023-06-20T21:05:40.015" v="1519" actId="1076"/>
          <ac:picMkLst>
            <pc:docMk/>
            <pc:sldMk cId="4206347671" sldId="327"/>
            <ac:picMk id="6" creationId="{B92DD752-D6C9-1285-F873-F20C801BFF09}"/>
          </ac:picMkLst>
        </pc:picChg>
        <pc:picChg chg="add mod">
          <ac:chgData name="Emma Golub" userId="57d06a77761d2595" providerId="LiveId" clId="{E05B815C-0E0C-4230-B3B2-D6EEA9A75EBB}" dt="2023-06-20T21:05:40.015" v="1519" actId="1076"/>
          <ac:picMkLst>
            <pc:docMk/>
            <pc:sldMk cId="4206347671" sldId="327"/>
            <ac:picMk id="8" creationId="{82B25B23-76DA-88D0-EB87-06F72544809B}"/>
          </ac:picMkLst>
        </pc:picChg>
      </pc:sldChg>
      <pc:sldChg chg="addSp modSp add del mod">
        <pc:chgData name="Emma Golub" userId="57d06a77761d2595" providerId="LiveId" clId="{E05B815C-0E0C-4230-B3B2-D6EEA9A75EBB}" dt="2023-06-20T22:46:13.846" v="1940" actId="47"/>
        <pc:sldMkLst>
          <pc:docMk/>
          <pc:sldMk cId="2440894918" sldId="328"/>
        </pc:sldMkLst>
        <pc:spChg chg="mod">
          <ac:chgData name="Emma Golub" userId="57d06a77761d2595" providerId="LiveId" clId="{E05B815C-0E0C-4230-B3B2-D6EEA9A75EBB}" dt="2023-06-20T20:56:31.843" v="1237" actId="27636"/>
          <ac:spMkLst>
            <pc:docMk/>
            <pc:sldMk cId="2440894918" sldId="328"/>
            <ac:spMk id="5" creationId="{CD9A6188-857E-1ECD-4388-1984B26B157D}"/>
          </ac:spMkLst>
        </pc:spChg>
        <pc:spChg chg="add mod">
          <ac:chgData name="Emma Golub" userId="57d06a77761d2595" providerId="LiveId" clId="{E05B815C-0E0C-4230-B3B2-D6EEA9A75EBB}" dt="2023-06-20T21:05:25.927" v="1500"/>
          <ac:spMkLst>
            <pc:docMk/>
            <pc:sldMk cId="2440894918" sldId="328"/>
            <ac:spMk id="9" creationId="{12B7A0B7-3237-6D8E-5C19-83364501E738}"/>
          </ac:spMkLst>
        </pc:spChg>
        <pc:spChg chg="add mod">
          <ac:chgData name="Emma Golub" userId="57d06a77761d2595" providerId="LiveId" clId="{E05B815C-0E0C-4230-B3B2-D6EEA9A75EBB}" dt="2023-06-20T21:05:25.927" v="1500"/>
          <ac:spMkLst>
            <pc:docMk/>
            <pc:sldMk cId="2440894918" sldId="328"/>
            <ac:spMk id="10" creationId="{85B81E7A-E2BE-D944-2939-7547BE44D26F}"/>
          </ac:spMkLst>
        </pc:spChg>
        <pc:picChg chg="add mod">
          <ac:chgData name="Emma Golub" userId="57d06a77761d2595" providerId="LiveId" clId="{E05B815C-0E0C-4230-B3B2-D6EEA9A75EBB}" dt="2023-06-20T21:05:43.244" v="1520" actId="1076"/>
          <ac:picMkLst>
            <pc:docMk/>
            <pc:sldMk cId="2440894918" sldId="328"/>
            <ac:picMk id="6" creationId="{8324E04C-803C-637E-69F8-C7329388ED37}"/>
          </ac:picMkLst>
        </pc:picChg>
        <pc:picChg chg="add mod">
          <ac:chgData name="Emma Golub" userId="57d06a77761d2595" providerId="LiveId" clId="{E05B815C-0E0C-4230-B3B2-D6EEA9A75EBB}" dt="2023-06-20T21:05:43.244" v="1520" actId="1076"/>
          <ac:picMkLst>
            <pc:docMk/>
            <pc:sldMk cId="2440894918" sldId="328"/>
            <ac:picMk id="8" creationId="{F6DFCD91-773E-A083-B10C-CD0DAAA9050D}"/>
          </ac:picMkLst>
        </pc:picChg>
      </pc:sldChg>
      <pc:sldChg chg="addSp delSp modSp new mod">
        <pc:chgData name="Emma Golub" userId="57d06a77761d2595" providerId="LiveId" clId="{E05B815C-0E0C-4230-B3B2-D6EEA9A75EBB}" dt="2023-06-20T22:58:06.416" v="2250" actId="478"/>
        <pc:sldMkLst>
          <pc:docMk/>
          <pc:sldMk cId="1235057847" sldId="329"/>
        </pc:sldMkLst>
        <pc:spChg chg="mod">
          <ac:chgData name="Emma Golub" userId="57d06a77761d2595" providerId="LiveId" clId="{E05B815C-0E0C-4230-B3B2-D6EEA9A75EBB}" dt="2023-06-20T22:49:34.829" v="2143" actId="20577"/>
          <ac:spMkLst>
            <pc:docMk/>
            <pc:sldMk cId="1235057847" sldId="329"/>
            <ac:spMk id="2" creationId="{0F203A87-3EEE-17DF-FB83-3A394CF9F3DD}"/>
          </ac:spMkLst>
        </pc:spChg>
        <pc:spChg chg="add del">
          <ac:chgData name="Emma Golub" userId="57d06a77761d2595" providerId="LiveId" clId="{E05B815C-0E0C-4230-B3B2-D6EEA9A75EBB}" dt="2023-06-20T22:47:25.109" v="1997" actId="478"/>
          <ac:spMkLst>
            <pc:docMk/>
            <pc:sldMk cId="1235057847" sldId="329"/>
            <ac:spMk id="3" creationId="{6B6F7F6E-124C-815E-B402-FF3771CB4CBA}"/>
          </ac:spMkLst>
        </pc:spChg>
        <pc:spChg chg="add del mod">
          <ac:chgData name="Emma Golub" userId="57d06a77761d2595" providerId="LiveId" clId="{E05B815C-0E0C-4230-B3B2-D6EEA9A75EBB}" dt="2023-06-20T22:58:06.416" v="2250" actId="478"/>
          <ac:spMkLst>
            <pc:docMk/>
            <pc:sldMk cId="1235057847" sldId="329"/>
            <ac:spMk id="9" creationId="{F73D5212-A292-B518-9813-22260EB23DE1}"/>
          </ac:spMkLst>
        </pc:spChg>
        <pc:spChg chg="add del mod">
          <ac:chgData name="Emma Golub" userId="57d06a77761d2595" providerId="LiveId" clId="{E05B815C-0E0C-4230-B3B2-D6EEA9A75EBB}" dt="2023-06-20T22:55:57.675" v="2238"/>
          <ac:spMkLst>
            <pc:docMk/>
            <pc:sldMk cId="1235057847" sldId="329"/>
            <ac:spMk id="10" creationId="{5CF2CF38-B545-1966-B659-308233713867}"/>
          </ac:spMkLst>
        </pc:spChg>
        <pc:picChg chg="add del mod">
          <ac:chgData name="Emma Golub" userId="57d06a77761d2595" providerId="LiveId" clId="{E05B815C-0E0C-4230-B3B2-D6EEA9A75EBB}" dt="2023-06-20T22:47:22.771" v="1996"/>
          <ac:picMkLst>
            <pc:docMk/>
            <pc:sldMk cId="1235057847" sldId="329"/>
            <ac:picMk id="6" creationId="{EB08E395-049D-CB2F-55EE-D3030CA4CB4D}"/>
          </ac:picMkLst>
        </pc:picChg>
        <pc:picChg chg="add mod ord">
          <ac:chgData name="Emma Golub" userId="57d06a77761d2595" providerId="LiveId" clId="{E05B815C-0E0C-4230-B3B2-D6EEA9A75EBB}" dt="2023-06-20T22:56:05.126" v="2241" actId="1076"/>
          <ac:picMkLst>
            <pc:docMk/>
            <pc:sldMk cId="1235057847" sldId="329"/>
            <ac:picMk id="8" creationId="{CF513EE4-D212-CD7F-1EEE-CB6B7BB9DAFB}"/>
          </ac:picMkLst>
        </pc:picChg>
      </pc:sldChg>
      <pc:sldChg chg="add del">
        <pc:chgData name="Emma Golub" userId="57d06a77761d2595" providerId="LiveId" clId="{E05B815C-0E0C-4230-B3B2-D6EEA9A75EBB}" dt="2023-06-20T22:49:18.701" v="2125" actId="47"/>
        <pc:sldMkLst>
          <pc:docMk/>
          <pc:sldMk cId="1481840919" sldId="330"/>
        </pc:sldMkLst>
      </pc:sldChg>
      <pc:sldChg chg="addSp delSp modSp add mod">
        <pc:chgData name="Emma Golub" userId="57d06a77761d2595" providerId="LiveId" clId="{E05B815C-0E0C-4230-B3B2-D6EEA9A75EBB}" dt="2023-06-20T22:58:03.127" v="2247"/>
        <pc:sldMkLst>
          <pc:docMk/>
          <pc:sldMk cId="4202543577" sldId="331"/>
        </pc:sldMkLst>
        <pc:spChg chg="mod">
          <ac:chgData name="Emma Golub" userId="57d06a77761d2595" providerId="LiveId" clId="{E05B815C-0E0C-4230-B3B2-D6EEA9A75EBB}" dt="2023-06-20T22:49:31.269" v="2138" actId="20577"/>
          <ac:spMkLst>
            <pc:docMk/>
            <pc:sldMk cId="4202543577" sldId="331"/>
            <ac:spMk id="2" creationId="{0F203A87-3EEE-17DF-FB83-3A394CF9F3DD}"/>
          </ac:spMkLst>
        </pc:spChg>
        <pc:spChg chg="del">
          <ac:chgData name="Emma Golub" userId="57d06a77761d2595" providerId="LiveId" clId="{E05B815C-0E0C-4230-B3B2-D6EEA9A75EBB}" dt="2023-06-20T22:47:37.292" v="2004" actId="478"/>
          <ac:spMkLst>
            <pc:docMk/>
            <pc:sldMk cId="4202543577" sldId="331"/>
            <ac:spMk id="3" creationId="{6B6F7F6E-124C-815E-B402-FF3771CB4CBA}"/>
          </ac:spMkLst>
        </pc:spChg>
        <pc:spChg chg="add del mod">
          <ac:chgData name="Emma Golub" userId="57d06a77761d2595" providerId="LiveId" clId="{E05B815C-0E0C-4230-B3B2-D6EEA9A75EBB}" dt="2023-06-20T22:58:03.127" v="2247"/>
          <ac:spMkLst>
            <pc:docMk/>
            <pc:sldMk cId="4202543577" sldId="331"/>
            <ac:spMk id="7" creationId="{4F664497-5F26-C672-EE41-C2E445D9D0DA}"/>
          </ac:spMkLst>
        </pc:spChg>
        <pc:picChg chg="add mod ord">
          <ac:chgData name="Emma Golub" userId="57d06a77761d2595" providerId="LiveId" clId="{E05B815C-0E0C-4230-B3B2-D6EEA9A75EBB}" dt="2023-06-20T22:48:06.762" v="2028" actId="167"/>
          <ac:picMkLst>
            <pc:docMk/>
            <pc:sldMk cId="4202543577" sldId="331"/>
            <ac:picMk id="6" creationId="{D87F4640-5C2C-CB98-5129-8AB107940CE2}"/>
          </ac:picMkLst>
        </pc:picChg>
      </pc:sldChg>
      <pc:sldChg chg="addSp delSp modSp add mod">
        <pc:chgData name="Emma Golub" userId="57d06a77761d2595" providerId="LiveId" clId="{E05B815C-0E0C-4230-B3B2-D6EEA9A75EBB}" dt="2023-06-21T21:50:06.159" v="3363" actId="13926"/>
        <pc:sldMkLst>
          <pc:docMk/>
          <pc:sldMk cId="1996600248" sldId="332"/>
        </pc:sldMkLst>
        <pc:spChg chg="add del mod">
          <ac:chgData name="Emma Golub" userId="57d06a77761d2595" providerId="LiveId" clId="{E05B815C-0E0C-4230-B3B2-D6EEA9A75EBB}" dt="2023-06-20T23:02:53.167" v="2373" actId="478"/>
          <ac:spMkLst>
            <pc:docMk/>
            <pc:sldMk cId="1996600248" sldId="332"/>
            <ac:spMk id="3" creationId="{46500C90-DA81-A060-6EC0-8936F0052F97}"/>
          </ac:spMkLst>
        </pc:spChg>
        <pc:spChg chg="add mod">
          <ac:chgData name="Emma Golub" userId="57d06a77761d2595" providerId="LiveId" clId="{E05B815C-0E0C-4230-B3B2-D6EEA9A75EBB}" dt="2023-06-21T21:45:31.760" v="3009" actId="20577"/>
          <ac:spMkLst>
            <pc:docMk/>
            <pc:sldMk cId="1996600248" sldId="332"/>
            <ac:spMk id="3" creationId="{E8CC48FA-0A71-51EA-617C-F74C5463DEF8}"/>
          </ac:spMkLst>
        </pc:spChg>
        <pc:spChg chg="mod">
          <ac:chgData name="Emma Golub" userId="57d06a77761d2595" providerId="LiveId" clId="{E05B815C-0E0C-4230-B3B2-D6EEA9A75EBB}" dt="2023-06-21T21:50:06.159" v="3363" actId="13926"/>
          <ac:spMkLst>
            <pc:docMk/>
            <pc:sldMk cId="1996600248" sldId="332"/>
            <ac:spMk id="8" creationId="{B8C04ED2-73B0-4063-C5F9-12EC3D6A695C}"/>
          </ac:spMkLst>
        </pc:spChg>
        <pc:spChg chg="add mod">
          <ac:chgData name="Emma Golub" userId="57d06a77761d2595" providerId="LiveId" clId="{E05B815C-0E0C-4230-B3B2-D6EEA9A75EBB}" dt="2023-06-20T23:03:00.996" v="2374" actId="1582"/>
          <ac:spMkLst>
            <pc:docMk/>
            <pc:sldMk cId="1996600248" sldId="332"/>
            <ac:spMk id="9" creationId="{39543BFB-5445-3053-8CB1-1DAF3C5744A3}"/>
          </ac:spMkLst>
        </pc:spChg>
        <pc:picChg chg="mod">
          <ac:chgData name="Emma Golub" userId="57d06a77761d2595" providerId="LiveId" clId="{E05B815C-0E0C-4230-B3B2-D6EEA9A75EBB}" dt="2023-06-21T21:44:59.983" v="2955" actId="1076"/>
          <ac:picMkLst>
            <pc:docMk/>
            <pc:sldMk cId="1996600248" sldId="332"/>
            <ac:picMk id="4" creationId="{3EE93078-1161-6CD8-ACC6-3CB476B8678E}"/>
          </ac:picMkLst>
        </pc:picChg>
      </pc:sldChg>
      <pc:sldChg chg="addSp delSp modSp add mod">
        <pc:chgData name="Emma Golub" userId="57d06a77761d2595" providerId="LiveId" clId="{E05B815C-0E0C-4230-B3B2-D6EEA9A75EBB}" dt="2023-06-21T21:50:01.843" v="3362" actId="13926"/>
        <pc:sldMkLst>
          <pc:docMk/>
          <pc:sldMk cId="3868305318" sldId="333"/>
        </pc:sldMkLst>
        <pc:spChg chg="add del mod">
          <ac:chgData name="Emma Golub" userId="57d06a77761d2595" providerId="LiveId" clId="{E05B815C-0E0C-4230-B3B2-D6EEA9A75EBB}" dt="2023-06-21T21:46:11.930" v="3011"/>
          <ac:spMkLst>
            <pc:docMk/>
            <pc:sldMk cId="3868305318" sldId="333"/>
            <ac:spMk id="3" creationId="{04FC5685-A4C9-EE45-5517-128F518CA902}"/>
          </ac:spMkLst>
        </pc:spChg>
        <pc:spChg chg="add del mod">
          <ac:chgData name="Emma Golub" userId="57d06a77761d2595" providerId="LiveId" clId="{E05B815C-0E0C-4230-B3B2-D6EEA9A75EBB}" dt="2023-06-20T23:03:09.429" v="2375" actId="478"/>
          <ac:spMkLst>
            <pc:docMk/>
            <pc:sldMk cId="3868305318" sldId="333"/>
            <ac:spMk id="3" creationId="{2F6E0494-8165-FF05-B08D-7B0274999D26}"/>
          </ac:spMkLst>
        </pc:spChg>
        <pc:spChg chg="add mod">
          <ac:chgData name="Emma Golub" userId="57d06a77761d2595" providerId="LiveId" clId="{E05B815C-0E0C-4230-B3B2-D6EEA9A75EBB}" dt="2023-06-20T23:03:12.832" v="2377" actId="1076"/>
          <ac:spMkLst>
            <pc:docMk/>
            <pc:sldMk cId="3868305318" sldId="333"/>
            <ac:spMk id="4" creationId="{F5F1B4F0-E7BD-F016-7FE9-A37903194BDB}"/>
          </ac:spMkLst>
        </pc:spChg>
        <pc:spChg chg="mod">
          <ac:chgData name="Emma Golub" userId="57d06a77761d2595" providerId="LiveId" clId="{E05B815C-0E0C-4230-B3B2-D6EEA9A75EBB}" dt="2023-06-21T21:50:01.843" v="3362" actId="13926"/>
          <ac:spMkLst>
            <pc:docMk/>
            <pc:sldMk cId="3868305318" sldId="333"/>
            <ac:spMk id="9" creationId="{900E164B-D6D6-36DC-8CA0-0DFEF6613FA9}"/>
          </ac:spMkLst>
        </pc:spChg>
        <pc:spChg chg="add del mod">
          <ac:chgData name="Emma Golub" userId="57d06a77761d2595" providerId="LiveId" clId="{E05B815C-0E0C-4230-B3B2-D6EEA9A75EBB}" dt="2023-06-21T21:46:34.887" v="3062"/>
          <ac:spMkLst>
            <pc:docMk/>
            <pc:sldMk cId="3868305318" sldId="333"/>
            <ac:spMk id="10" creationId="{6BB658F5-03CC-50EB-989D-17F207FEA60B}"/>
          </ac:spMkLst>
        </pc:spChg>
        <pc:spChg chg="add mod">
          <ac:chgData name="Emma Golub" userId="57d06a77761d2595" providerId="LiveId" clId="{E05B815C-0E0C-4230-B3B2-D6EEA9A75EBB}" dt="2023-06-21T21:46:32.377" v="3060" actId="20577"/>
          <ac:spMkLst>
            <pc:docMk/>
            <pc:sldMk cId="3868305318" sldId="333"/>
            <ac:spMk id="11" creationId="{AAEE9AAE-16B9-3226-AEBB-AC927095ABB3}"/>
          </ac:spMkLst>
        </pc:spChg>
      </pc:sldChg>
      <pc:sldChg chg="addSp delSp modSp add mod">
        <pc:chgData name="Emma Golub" userId="57d06a77761d2595" providerId="LiveId" clId="{E05B815C-0E0C-4230-B3B2-D6EEA9A75EBB}" dt="2023-06-21T21:32:51.858" v="2907" actId="478"/>
        <pc:sldMkLst>
          <pc:docMk/>
          <pc:sldMk cId="2191946304" sldId="334"/>
        </pc:sldMkLst>
        <pc:spChg chg="add del mod">
          <ac:chgData name="Emma Golub" userId="57d06a77761d2595" providerId="LiveId" clId="{E05B815C-0E0C-4230-B3B2-D6EEA9A75EBB}" dt="2023-06-21T21:32:51.858" v="2907" actId="478"/>
          <ac:spMkLst>
            <pc:docMk/>
            <pc:sldMk cId="2191946304" sldId="334"/>
            <ac:spMk id="3" creationId="{3F9C879A-EEE2-FD67-510E-46E9F9CF8EC5}"/>
          </ac:spMkLst>
        </pc:spChg>
        <pc:spChg chg="add del mod">
          <ac:chgData name="Emma Golub" userId="57d06a77761d2595" providerId="LiveId" clId="{E05B815C-0E0C-4230-B3B2-D6EEA9A75EBB}" dt="2023-06-21T21:32:25.966" v="2906" actId="478"/>
          <ac:spMkLst>
            <pc:docMk/>
            <pc:sldMk cId="2191946304" sldId="334"/>
            <ac:spMk id="4" creationId="{F820E50E-56FF-C068-BF7C-FFBB6AA2E891}"/>
          </ac:spMkLst>
        </pc:spChg>
        <pc:spChg chg="mod">
          <ac:chgData name="Emma Golub" userId="57d06a77761d2595" providerId="LiveId" clId="{E05B815C-0E0C-4230-B3B2-D6EEA9A75EBB}" dt="2023-06-20T22:46:34.295" v="1944" actId="6549"/>
          <ac:spMkLst>
            <pc:docMk/>
            <pc:sldMk cId="2191946304" sldId="334"/>
            <ac:spMk id="7" creationId="{15D98D83-24F5-9D47-ED88-2658491F9D28}"/>
          </ac:spMkLst>
        </pc:spChg>
        <pc:picChg chg="del">
          <ac:chgData name="Emma Golub" userId="57d06a77761d2595" providerId="LiveId" clId="{E05B815C-0E0C-4230-B3B2-D6EEA9A75EBB}" dt="2023-06-20T22:46:36.262" v="1945" actId="478"/>
          <ac:picMkLst>
            <pc:docMk/>
            <pc:sldMk cId="2191946304" sldId="334"/>
            <ac:picMk id="4" creationId="{3EE93078-1161-6CD8-ACC6-3CB476B8678E}"/>
          </ac:picMkLst>
        </pc:picChg>
        <pc:picChg chg="add mod ord">
          <ac:chgData name="Emma Golub" userId="57d06a77761d2595" providerId="LiveId" clId="{E05B815C-0E0C-4230-B3B2-D6EEA9A75EBB}" dt="2023-06-20T22:50:22.414" v="2150" actId="167"/>
          <ac:picMkLst>
            <pc:docMk/>
            <pc:sldMk cId="2191946304" sldId="334"/>
            <ac:picMk id="9" creationId="{D19F6ADC-AA85-0E9A-C79B-BCFAE3AD1A25}"/>
          </ac:picMkLst>
        </pc:picChg>
      </pc:sldChg>
      <pc:sldChg chg="addSp delSp modSp add mod replId">
        <pc:chgData name="Emma Golub" userId="57d06a77761d2595" providerId="LiveId" clId="{E05B815C-0E0C-4230-B3B2-D6EEA9A75EBB}" dt="2023-06-21T21:49:56.137" v="3361" actId="13926"/>
        <pc:sldMkLst>
          <pc:docMk/>
          <pc:sldMk cId="1774447038" sldId="335"/>
        </pc:sldMkLst>
        <pc:spChg chg="mod">
          <ac:chgData name="Emma Golub" userId="57d06a77761d2595" providerId="LiveId" clId="{E05B815C-0E0C-4230-B3B2-D6EEA9A75EBB}" dt="2023-06-20T22:46:43.667" v="1987" actId="6549"/>
          <ac:spMkLst>
            <pc:docMk/>
            <pc:sldMk cId="1774447038" sldId="335"/>
            <ac:spMk id="7" creationId="{15D98D83-24F5-9D47-ED88-2658491F9D28}"/>
          </ac:spMkLst>
        </pc:spChg>
        <pc:spChg chg="add mod">
          <ac:chgData name="Emma Golub" userId="57d06a77761d2595" providerId="LiveId" clId="{E05B815C-0E0C-4230-B3B2-D6EEA9A75EBB}" dt="2023-06-21T21:36:30.994" v="2909" actId="1035"/>
          <ac:spMkLst>
            <pc:docMk/>
            <pc:sldMk cId="1774447038" sldId="335"/>
            <ac:spMk id="8" creationId="{A4BBAE3E-DB85-745D-444D-A27BB5CDD1F3}"/>
          </ac:spMkLst>
        </pc:spChg>
        <pc:spChg chg="mod">
          <ac:chgData name="Emma Golub" userId="57d06a77761d2595" providerId="LiveId" clId="{E05B815C-0E0C-4230-B3B2-D6EEA9A75EBB}" dt="2023-06-21T21:49:56.137" v="3361" actId="13926"/>
          <ac:spMkLst>
            <pc:docMk/>
            <pc:sldMk cId="1774447038" sldId="335"/>
            <ac:spMk id="9" creationId="{900E164B-D6D6-36DC-8CA0-0DFEF6613FA9}"/>
          </ac:spMkLst>
        </pc:spChg>
        <pc:spChg chg="add mod">
          <ac:chgData name="Emma Golub" userId="57d06a77761d2595" providerId="LiveId" clId="{E05B815C-0E0C-4230-B3B2-D6EEA9A75EBB}" dt="2023-06-21T21:46:53.550" v="3097" actId="20577"/>
          <ac:spMkLst>
            <pc:docMk/>
            <pc:sldMk cId="1774447038" sldId="335"/>
            <ac:spMk id="10" creationId="{B60A78A2-58D9-ADA6-2909-5B00912DE2D0}"/>
          </ac:spMkLst>
        </pc:spChg>
        <pc:picChg chg="add mod ord">
          <ac:chgData name="Emma Golub" userId="57d06a77761d2595" providerId="LiveId" clId="{E05B815C-0E0C-4230-B3B2-D6EEA9A75EBB}" dt="2023-06-21T21:24:29.532" v="2828" actId="962"/>
          <ac:picMkLst>
            <pc:docMk/>
            <pc:sldMk cId="1774447038" sldId="335"/>
            <ac:picMk id="4" creationId="{64CDB706-BCCC-731D-736D-97397AC8B7CA}"/>
          </ac:picMkLst>
        </pc:picChg>
        <pc:picChg chg="del">
          <ac:chgData name="Emma Golub" userId="57d06a77761d2595" providerId="LiveId" clId="{E05B815C-0E0C-4230-B3B2-D6EEA9A75EBB}" dt="2023-06-20T22:46:46.340" v="1988" actId="478"/>
          <ac:picMkLst>
            <pc:docMk/>
            <pc:sldMk cId="1774447038" sldId="335"/>
            <ac:picMk id="8" creationId="{A91DD5C3-4BB3-C7BE-5D49-FB3EE6B93EAE}"/>
          </ac:picMkLst>
        </pc:picChg>
      </pc:sldChg>
      <pc:sldChg chg="addSp modSp add mod">
        <pc:chgData name="Emma Golub" userId="57d06a77761d2595" providerId="LiveId" clId="{E05B815C-0E0C-4230-B3B2-D6EEA9A75EBB}" dt="2023-06-20T22:50:37.744" v="2156" actId="20577"/>
        <pc:sldMkLst>
          <pc:docMk/>
          <pc:sldMk cId="857611970" sldId="336"/>
        </pc:sldMkLst>
        <pc:spChg chg="mod">
          <ac:chgData name="Emma Golub" userId="57d06a77761d2595" providerId="LiveId" clId="{E05B815C-0E0C-4230-B3B2-D6EEA9A75EBB}" dt="2023-06-20T22:50:37.744" v="2156" actId="20577"/>
          <ac:spMkLst>
            <pc:docMk/>
            <pc:sldMk cId="857611970" sldId="336"/>
            <ac:spMk id="7" creationId="{15D98D83-24F5-9D47-ED88-2658491F9D28}"/>
          </ac:spMkLst>
        </pc:spChg>
        <pc:picChg chg="add mod ord">
          <ac:chgData name="Emma Golub" userId="57d06a77761d2595" providerId="LiveId" clId="{E05B815C-0E0C-4230-B3B2-D6EEA9A75EBB}" dt="2023-06-20T22:50:35.106" v="2154" actId="167"/>
          <ac:picMkLst>
            <pc:docMk/>
            <pc:sldMk cId="857611970" sldId="336"/>
            <ac:picMk id="4" creationId="{E6637767-9E1F-DCF4-A234-8148656D8E6D}"/>
          </ac:picMkLst>
        </pc:picChg>
      </pc:sldChg>
      <pc:sldChg chg="addSp modSp add mod replId">
        <pc:chgData name="Emma Golub" userId="57d06a77761d2595" providerId="LiveId" clId="{E05B815C-0E0C-4230-B3B2-D6EEA9A75EBB}" dt="2023-06-21T21:47:44.175" v="3199" actId="20577"/>
        <pc:sldMkLst>
          <pc:docMk/>
          <pc:sldMk cId="205366230" sldId="337"/>
        </pc:sldMkLst>
        <pc:spChg chg="mod">
          <ac:chgData name="Emma Golub" userId="57d06a77761d2595" providerId="LiveId" clId="{E05B815C-0E0C-4230-B3B2-D6EEA9A75EBB}" dt="2023-06-21T21:24:56.250" v="2840" actId="20577"/>
          <ac:spMkLst>
            <pc:docMk/>
            <pc:sldMk cId="205366230" sldId="337"/>
            <ac:spMk id="7" creationId="{15D98D83-24F5-9D47-ED88-2658491F9D28}"/>
          </ac:spMkLst>
        </pc:spChg>
        <pc:spChg chg="add mod">
          <ac:chgData name="Emma Golub" userId="57d06a77761d2595" providerId="LiveId" clId="{E05B815C-0E0C-4230-B3B2-D6EEA9A75EBB}" dt="2023-06-21T21:43:33.735" v="2949" actId="208"/>
          <ac:spMkLst>
            <pc:docMk/>
            <pc:sldMk cId="205366230" sldId="337"/>
            <ac:spMk id="8" creationId="{42DE4370-324F-7CF2-612F-AF1C20E984D7}"/>
          </ac:spMkLst>
        </pc:spChg>
        <pc:spChg chg="add mod">
          <ac:chgData name="Emma Golub" userId="57d06a77761d2595" providerId="LiveId" clId="{E05B815C-0E0C-4230-B3B2-D6EEA9A75EBB}" dt="2023-06-21T21:47:44.175" v="3199" actId="20577"/>
          <ac:spMkLst>
            <pc:docMk/>
            <pc:sldMk cId="205366230" sldId="337"/>
            <ac:spMk id="10" creationId="{5EF65045-F234-2E79-1854-6C2CB5BB21EF}"/>
          </ac:spMkLst>
        </pc:spChg>
        <pc:picChg chg="add mod ord">
          <ac:chgData name="Emma Golub" userId="57d06a77761d2595" providerId="LiveId" clId="{E05B815C-0E0C-4230-B3B2-D6EEA9A75EBB}" dt="2023-06-21T21:24:39.007" v="2832" actId="167"/>
          <ac:picMkLst>
            <pc:docMk/>
            <pc:sldMk cId="205366230" sldId="337"/>
            <ac:picMk id="4" creationId="{27052380-71F5-AA07-D3F4-FB3DC357458E}"/>
          </ac:picMkLst>
        </pc:picChg>
      </pc:sldChg>
      <pc:sldChg chg="addSp modSp add mod">
        <pc:chgData name="Emma Golub" userId="57d06a77761d2595" providerId="LiveId" clId="{E05B815C-0E0C-4230-B3B2-D6EEA9A75EBB}" dt="2023-06-20T22:50:48.704" v="2162" actId="167"/>
        <pc:sldMkLst>
          <pc:docMk/>
          <pc:sldMk cId="2201974733" sldId="338"/>
        </pc:sldMkLst>
        <pc:spChg chg="mod">
          <ac:chgData name="Emma Golub" userId="57d06a77761d2595" providerId="LiveId" clId="{E05B815C-0E0C-4230-B3B2-D6EEA9A75EBB}" dt="2023-06-20T22:50:41.363" v="2158" actId="20577"/>
          <ac:spMkLst>
            <pc:docMk/>
            <pc:sldMk cId="2201974733" sldId="338"/>
            <ac:spMk id="7" creationId="{15D98D83-24F5-9D47-ED88-2658491F9D28}"/>
          </ac:spMkLst>
        </pc:spChg>
        <pc:picChg chg="add mod ord">
          <ac:chgData name="Emma Golub" userId="57d06a77761d2595" providerId="LiveId" clId="{E05B815C-0E0C-4230-B3B2-D6EEA9A75EBB}" dt="2023-06-20T22:50:48.704" v="2162" actId="167"/>
          <ac:picMkLst>
            <pc:docMk/>
            <pc:sldMk cId="2201974733" sldId="338"/>
            <ac:picMk id="4" creationId="{FEA6A8F6-5BA4-B4FE-6EDF-C691D48A16B2}"/>
          </ac:picMkLst>
        </pc:picChg>
      </pc:sldChg>
      <pc:sldChg chg="addSp delSp modSp add mod replId">
        <pc:chgData name="Emma Golub" userId="57d06a77761d2595" providerId="LiveId" clId="{E05B815C-0E0C-4230-B3B2-D6EEA9A75EBB}" dt="2023-06-21T21:48:18.004" v="3241" actId="20577"/>
        <pc:sldMkLst>
          <pc:docMk/>
          <pc:sldMk cId="1132877" sldId="339"/>
        </pc:sldMkLst>
        <pc:spChg chg="mod">
          <ac:chgData name="Emma Golub" userId="57d06a77761d2595" providerId="LiveId" clId="{E05B815C-0E0C-4230-B3B2-D6EEA9A75EBB}" dt="2023-06-21T21:24:53.152" v="2838" actId="20577"/>
          <ac:spMkLst>
            <pc:docMk/>
            <pc:sldMk cId="1132877" sldId="339"/>
            <ac:spMk id="7" creationId="{15D98D83-24F5-9D47-ED88-2658491F9D28}"/>
          </ac:spMkLst>
        </pc:spChg>
        <pc:spChg chg="add mod">
          <ac:chgData name="Emma Golub" userId="57d06a77761d2595" providerId="LiveId" clId="{E05B815C-0E0C-4230-B3B2-D6EEA9A75EBB}" dt="2023-06-21T21:43:43.588" v="2950" actId="208"/>
          <ac:spMkLst>
            <pc:docMk/>
            <pc:sldMk cId="1132877" sldId="339"/>
            <ac:spMk id="8" creationId="{E441A660-8605-D4BE-3FB3-96E84ECD8363}"/>
          </ac:spMkLst>
        </pc:spChg>
        <pc:spChg chg="add del mod">
          <ac:chgData name="Emma Golub" userId="57d06a77761d2595" providerId="LiveId" clId="{E05B815C-0E0C-4230-B3B2-D6EEA9A75EBB}" dt="2023-06-21T21:48:01.215" v="3201" actId="478"/>
          <ac:spMkLst>
            <pc:docMk/>
            <pc:sldMk cId="1132877" sldId="339"/>
            <ac:spMk id="10" creationId="{E8D7690A-452C-623E-AC17-AEA1E8A4C808}"/>
          </ac:spMkLst>
        </pc:spChg>
        <pc:spChg chg="add mod">
          <ac:chgData name="Emma Golub" userId="57d06a77761d2595" providerId="LiveId" clId="{E05B815C-0E0C-4230-B3B2-D6EEA9A75EBB}" dt="2023-06-21T21:48:18.004" v="3241" actId="20577"/>
          <ac:spMkLst>
            <pc:docMk/>
            <pc:sldMk cId="1132877" sldId="339"/>
            <ac:spMk id="11" creationId="{639A16AD-1EFB-5EEA-CEA5-2CF4E67AEE8B}"/>
          </ac:spMkLst>
        </pc:spChg>
        <pc:picChg chg="add mod ord">
          <ac:chgData name="Emma Golub" userId="57d06a77761d2595" providerId="LiveId" clId="{E05B815C-0E0C-4230-B3B2-D6EEA9A75EBB}" dt="2023-06-21T21:24:51.133" v="2836" actId="167"/>
          <ac:picMkLst>
            <pc:docMk/>
            <pc:sldMk cId="1132877" sldId="339"/>
            <ac:picMk id="4" creationId="{9163A4DA-2497-30BA-05DB-CA4B3B86291A}"/>
          </ac:picMkLst>
        </pc:picChg>
      </pc:sldChg>
      <pc:sldChg chg="addSp modSp add mod replId">
        <pc:chgData name="Emma Golub" userId="57d06a77761d2595" providerId="LiveId" clId="{E05B815C-0E0C-4230-B3B2-D6EEA9A75EBB}" dt="2023-06-21T21:49:48.748" v="3360" actId="13926"/>
        <pc:sldMkLst>
          <pc:docMk/>
          <pc:sldMk cId="2844118400" sldId="340"/>
        </pc:sldMkLst>
        <pc:spChg chg="add mod">
          <ac:chgData name="Emma Golub" userId="57d06a77761d2595" providerId="LiveId" clId="{E05B815C-0E0C-4230-B3B2-D6EEA9A75EBB}" dt="2023-06-21T21:38:31.451" v="2920" actId="1076"/>
          <ac:spMkLst>
            <pc:docMk/>
            <pc:sldMk cId="2844118400" sldId="340"/>
            <ac:spMk id="3" creationId="{E5430B72-5FAA-F4A6-47CA-96DD1B8CEB15}"/>
          </ac:spMkLst>
        </pc:spChg>
        <pc:spChg chg="mod">
          <ac:chgData name="Emma Golub" userId="57d06a77761d2595" providerId="LiveId" clId="{E05B815C-0E0C-4230-B3B2-D6EEA9A75EBB}" dt="2023-06-20T22:50:56.648" v="2164" actId="20577"/>
          <ac:spMkLst>
            <pc:docMk/>
            <pc:sldMk cId="2844118400" sldId="340"/>
            <ac:spMk id="7" creationId="{15D98D83-24F5-9D47-ED88-2658491F9D28}"/>
          </ac:spMkLst>
        </pc:spChg>
        <pc:spChg chg="mod">
          <ac:chgData name="Emma Golub" userId="57d06a77761d2595" providerId="LiveId" clId="{E05B815C-0E0C-4230-B3B2-D6EEA9A75EBB}" dt="2023-06-21T21:49:48.748" v="3360" actId="13926"/>
          <ac:spMkLst>
            <pc:docMk/>
            <pc:sldMk cId="2844118400" sldId="340"/>
            <ac:spMk id="8" creationId="{B8C04ED2-73B0-4063-C5F9-12EC3D6A695C}"/>
          </ac:spMkLst>
        </pc:spChg>
        <pc:spChg chg="add mod">
          <ac:chgData name="Emma Golub" userId="57d06a77761d2595" providerId="LiveId" clId="{E05B815C-0E0C-4230-B3B2-D6EEA9A75EBB}" dt="2023-06-21T21:48:44.722" v="3279" actId="20577"/>
          <ac:spMkLst>
            <pc:docMk/>
            <pc:sldMk cId="2844118400" sldId="340"/>
            <ac:spMk id="9" creationId="{C6609998-65AB-5760-DBB6-7B3E50B74492}"/>
          </ac:spMkLst>
        </pc:spChg>
        <pc:picChg chg="add mod ord">
          <ac:chgData name="Emma Golub" userId="57d06a77761d2595" providerId="LiveId" clId="{E05B815C-0E0C-4230-B3B2-D6EEA9A75EBB}" dt="2023-06-20T22:51:03.672" v="2168" actId="167"/>
          <ac:picMkLst>
            <pc:docMk/>
            <pc:sldMk cId="2844118400" sldId="340"/>
            <ac:picMk id="4" creationId="{51B883C6-2D10-0D9D-1D05-98D3351B2697}"/>
          </ac:picMkLst>
        </pc:picChg>
      </pc:sldChg>
      <pc:sldChg chg="addSp delSp modSp add del mod replId">
        <pc:chgData name="Emma Golub" userId="57d06a77761d2595" providerId="LiveId" clId="{E05B815C-0E0C-4230-B3B2-D6EEA9A75EBB}" dt="2023-06-21T21:38:38.805" v="2921" actId="478"/>
        <pc:sldMkLst>
          <pc:docMk/>
          <pc:sldMk cId="530251338" sldId="341"/>
        </pc:sldMkLst>
        <pc:spChg chg="mod">
          <ac:chgData name="Emma Golub" userId="57d06a77761d2595" providerId="LiveId" clId="{E05B815C-0E0C-4230-B3B2-D6EEA9A75EBB}" dt="2023-06-21T21:25:09.414" v="2846" actId="20577"/>
          <ac:spMkLst>
            <pc:docMk/>
            <pc:sldMk cId="530251338" sldId="341"/>
            <ac:spMk id="7" creationId="{15D98D83-24F5-9D47-ED88-2658491F9D28}"/>
          </ac:spMkLst>
        </pc:spChg>
        <pc:spChg chg="add del mod">
          <ac:chgData name="Emma Golub" userId="57d06a77761d2595" providerId="LiveId" clId="{E05B815C-0E0C-4230-B3B2-D6EEA9A75EBB}" dt="2023-06-21T21:38:38.805" v="2921" actId="478"/>
          <ac:spMkLst>
            <pc:docMk/>
            <pc:sldMk cId="530251338" sldId="341"/>
            <ac:spMk id="8" creationId="{EF7D9D88-51CF-FFCD-BE2D-8284315FBF22}"/>
          </ac:spMkLst>
        </pc:spChg>
        <pc:picChg chg="add mod ord">
          <ac:chgData name="Emma Golub" userId="57d06a77761d2595" providerId="LiveId" clId="{E05B815C-0E0C-4230-B3B2-D6EEA9A75EBB}" dt="2023-06-21T21:25:05.627" v="2844" actId="167"/>
          <ac:picMkLst>
            <pc:docMk/>
            <pc:sldMk cId="530251338" sldId="341"/>
            <ac:picMk id="4" creationId="{EA9A316F-ADA1-CA0F-592C-BAB37245B485}"/>
          </ac:picMkLst>
        </pc:picChg>
      </pc:sldChg>
      <pc:sldChg chg="addSp modSp add mod">
        <pc:chgData name="Emma Golub" userId="57d06a77761d2595" providerId="LiveId" clId="{E05B815C-0E0C-4230-B3B2-D6EEA9A75EBB}" dt="2023-06-20T22:51:14.117" v="2174" actId="167"/>
        <pc:sldMkLst>
          <pc:docMk/>
          <pc:sldMk cId="2365210411" sldId="342"/>
        </pc:sldMkLst>
        <pc:spChg chg="mod">
          <ac:chgData name="Emma Golub" userId="57d06a77761d2595" providerId="LiveId" clId="{E05B815C-0E0C-4230-B3B2-D6EEA9A75EBB}" dt="2023-06-20T22:51:07.701" v="2170" actId="20577"/>
          <ac:spMkLst>
            <pc:docMk/>
            <pc:sldMk cId="2365210411" sldId="342"/>
            <ac:spMk id="7" creationId="{15D98D83-24F5-9D47-ED88-2658491F9D28}"/>
          </ac:spMkLst>
        </pc:spChg>
        <pc:picChg chg="add mod ord">
          <ac:chgData name="Emma Golub" userId="57d06a77761d2595" providerId="LiveId" clId="{E05B815C-0E0C-4230-B3B2-D6EEA9A75EBB}" dt="2023-06-20T22:51:14.117" v="2174" actId="167"/>
          <ac:picMkLst>
            <pc:docMk/>
            <pc:sldMk cId="2365210411" sldId="342"/>
            <ac:picMk id="4" creationId="{004D8F4E-395A-4EEE-75A9-DC3EDFD661FD}"/>
          </ac:picMkLst>
        </pc:picChg>
      </pc:sldChg>
      <pc:sldChg chg="addSp modSp add mod replId">
        <pc:chgData name="Emma Golub" userId="57d06a77761d2595" providerId="LiveId" clId="{E05B815C-0E0C-4230-B3B2-D6EEA9A75EBB}" dt="2023-06-21T21:49:39.972" v="3359" actId="13926"/>
        <pc:sldMkLst>
          <pc:docMk/>
          <pc:sldMk cId="1724808922" sldId="343"/>
        </pc:sldMkLst>
        <pc:spChg chg="mod">
          <ac:chgData name="Emma Golub" userId="57d06a77761d2595" providerId="LiveId" clId="{E05B815C-0E0C-4230-B3B2-D6EEA9A75EBB}" dt="2023-06-21T21:25:21.244" v="2852" actId="20577"/>
          <ac:spMkLst>
            <pc:docMk/>
            <pc:sldMk cId="1724808922" sldId="343"/>
            <ac:spMk id="7" creationId="{15D98D83-24F5-9D47-ED88-2658491F9D28}"/>
          </ac:spMkLst>
        </pc:spChg>
        <pc:spChg chg="add mod">
          <ac:chgData name="Emma Golub" userId="57d06a77761d2595" providerId="LiveId" clId="{E05B815C-0E0C-4230-B3B2-D6EEA9A75EBB}" dt="2023-06-21T21:38:58.497" v="2922"/>
          <ac:spMkLst>
            <pc:docMk/>
            <pc:sldMk cId="1724808922" sldId="343"/>
            <ac:spMk id="8" creationId="{76DA41A0-5F56-18D8-5D59-D5C6F72819FD}"/>
          </ac:spMkLst>
        </pc:spChg>
        <pc:spChg chg="mod">
          <ac:chgData name="Emma Golub" userId="57d06a77761d2595" providerId="LiveId" clId="{E05B815C-0E0C-4230-B3B2-D6EEA9A75EBB}" dt="2023-06-21T21:49:39.972" v="3359" actId="13926"/>
          <ac:spMkLst>
            <pc:docMk/>
            <pc:sldMk cId="1724808922" sldId="343"/>
            <ac:spMk id="9" creationId="{900E164B-D6D6-36DC-8CA0-0DFEF6613FA9}"/>
          </ac:spMkLst>
        </pc:spChg>
        <pc:spChg chg="add mod">
          <ac:chgData name="Emma Golub" userId="57d06a77761d2595" providerId="LiveId" clId="{E05B815C-0E0C-4230-B3B2-D6EEA9A75EBB}" dt="2023-06-21T21:49:02.198" v="3322" actId="6549"/>
          <ac:spMkLst>
            <pc:docMk/>
            <pc:sldMk cId="1724808922" sldId="343"/>
            <ac:spMk id="10" creationId="{EF0F83AF-D603-FB56-13C0-E6D8090A8402}"/>
          </ac:spMkLst>
        </pc:spChg>
        <pc:picChg chg="add mod ord">
          <ac:chgData name="Emma Golub" userId="57d06a77761d2595" providerId="LiveId" clId="{E05B815C-0E0C-4230-B3B2-D6EEA9A75EBB}" dt="2023-06-21T21:25:18.329" v="2850" actId="167"/>
          <ac:picMkLst>
            <pc:docMk/>
            <pc:sldMk cId="1724808922" sldId="343"/>
            <ac:picMk id="4" creationId="{5EBD9C80-00C3-DDCA-0D81-D804FA3775B9}"/>
          </ac:picMkLst>
        </pc:picChg>
      </pc:sldChg>
      <pc:sldChg chg="addSp modSp add mod replId">
        <pc:chgData name="Emma Golub" userId="57d06a77761d2595" providerId="LiveId" clId="{E05B815C-0E0C-4230-B3B2-D6EEA9A75EBB}" dt="2023-06-21T21:49:33.618" v="3358" actId="13926"/>
        <pc:sldMkLst>
          <pc:docMk/>
          <pc:sldMk cId="502762739" sldId="344"/>
        </pc:sldMkLst>
        <pc:spChg chg="add mod">
          <ac:chgData name="Emma Golub" userId="57d06a77761d2595" providerId="LiveId" clId="{E05B815C-0E0C-4230-B3B2-D6EEA9A75EBB}" dt="2023-06-21T21:39:11.672" v="2924" actId="1076"/>
          <ac:spMkLst>
            <pc:docMk/>
            <pc:sldMk cId="502762739" sldId="344"/>
            <ac:spMk id="3" creationId="{3F5AFB86-FE62-07A6-AA8E-2D27B03B4AE7}"/>
          </ac:spMkLst>
        </pc:spChg>
        <pc:spChg chg="mod">
          <ac:chgData name="Emma Golub" userId="57d06a77761d2595" providerId="LiveId" clId="{E05B815C-0E0C-4230-B3B2-D6EEA9A75EBB}" dt="2023-06-20T22:51:17.558" v="2176" actId="20577"/>
          <ac:spMkLst>
            <pc:docMk/>
            <pc:sldMk cId="502762739" sldId="344"/>
            <ac:spMk id="7" creationId="{15D98D83-24F5-9D47-ED88-2658491F9D28}"/>
          </ac:spMkLst>
        </pc:spChg>
        <pc:spChg chg="mod">
          <ac:chgData name="Emma Golub" userId="57d06a77761d2595" providerId="LiveId" clId="{E05B815C-0E0C-4230-B3B2-D6EEA9A75EBB}" dt="2023-06-21T21:49:33.618" v="3358" actId="13926"/>
          <ac:spMkLst>
            <pc:docMk/>
            <pc:sldMk cId="502762739" sldId="344"/>
            <ac:spMk id="8" creationId="{B8C04ED2-73B0-4063-C5F9-12EC3D6A695C}"/>
          </ac:spMkLst>
        </pc:spChg>
        <pc:spChg chg="add mod">
          <ac:chgData name="Emma Golub" userId="57d06a77761d2595" providerId="LiveId" clId="{E05B815C-0E0C-4230-B3B2-D6EEA9A75EBB}" dt="2023-06-21T21:49:25.436" v="3357" actId="20577"/>
          <ac:spMkLst>
            <pc:docMk/>
            <pc:sldMk cId="502762739" sldId="344"/>
            <ac:spMk id="9" creationId="{8DBB399A-41A1-BF5C-4B54-088A9142D37A}"/>
          </ac:spMkLst>
        </pc:spChg>
        <pc:picChg chg="add mod ord">
          <ac:chgData name="Emma Golub" userId="57d06a77761d2595" providerId="LiveId" clId="{E05B815C-0E0C-4230-B3B2-D6EEA9A75EBB}" dt="2023-06-20T22:51:24.670" v="2180" actId="167"/>
          <ac:picMkLst>
            <pc:docMk/>
            <pc:sldMk cId="502762739" sldId="344"/>
            <ac:picMk id="4" creationId="{22E009BE-DF4F-69BE-990E-7D59C1776D3C}"/>
          </ac:picMkLst>
        </pc:picChg>
      </pc:sldChg>
      <pc:sldChg chg="addSp modSp add mod replId">
        <pc:chgData name="Emma Golub" userId="57d06a77761d2595" providerId="LiveId" clId="{E05B815C-0E0C-4230-B3B2-D6EEA9A75EBB}" dt="2023-06-21T21:25:32.489" v="2858" actId="20577"/>
        <pc:sldMkLst>
          <pc:docMk/>
          <pc:sldMk cId="788734784" sldId="345"/>
        </pc:sldMkLst>
        <pc:spChg chg="mod">
          <ac:chgData name="Emma Golub" userId="57d06a77761d2595" providerId="LiveId" clId="{E05B815C-0E0C-4230-B3B2-D6EEA9A75EBB}" dt="2023-06-21T21:25:32.489" v="2858" actId="20577"/>
          <ac:spMkLst>
            <pc:docMk/>
            <pc:sldMk cId="788734784" sldId="345"/>
            <ac:spMk id="7" creationId="{15D98D83-24F5-9D47-ED88-2658491F9D28}"/>
          </ac:spMkLst>
        </pc:spChg>
        <pc:picChg chg="add mod ord">
          <ac:chgData name="Emma Golub" userId="57d06a77761d2595" providerId="LiveId" clId="{E05B815C-0E0C-4230-B3B2-D6EEA9A75EBB}" dt="2023-06-21T21:25:30.631" v="2856" actId="167"/>
          <ac:picMkLst>
            <pc:docMk/>
            <pc:sldMk cId="788734784" sldId="345"/>
            <ac:picMk id="4" creationId="{63E3D09B-55F0-4676-37B9-F14893D8D27E}"/>
          </ac:picMkLst>
        </pc:picChg>
      </pc:sldChg>
      <pc:sldChg chg="addSp modSp add mod replId">
        <pc:chgData name="Emma Golub" userId="57d06a77761d2595" providerId="LiveId" clId="{E05B815C-0E0C-4230-B3B2-D6EEA9A75EBB}" dt="2023-06-20T22:51:51.384" v="2186" actId="167"/>
        <pc:sldMkLst>
          <pc:docMk/>
          <pc:sldMk cId="3549432219" sldId="346"/>
        </pc:sldMkLst>
        <pc:spChg chg="mod">
          <ac:chgData name="Emma Golub" userId="57d06a77761d2595" providerId="LiveId" clId="{E05B815C-0E0C-4230-B3B2-D6EEA9A75EBB}" dt="2023-06-20T22:51:41.286" v="2182" actId="20577"/>
          <ac:spMkLst>
            <pc:docMk/>
            <pc:sldMk cId="3549432219" sldId="346"/>
            <ac:spMk id="7" creationId="{15D98D83-24F5-9D47-ED88-2658491F9D28}"/>
          </ac:spMkLst>
        </pc:spChg>
        <pc:picChg chg="add mod ord">
          <ac:chgData name="Emma Golub" userId="57d06a77761d2595" providerId="LiveId" clId="{E05B815C-0E0C-4230-B3B2-D6EEA9A75EBB}" dt="2023-06-20T22:51:51.384" v="2186" actId="167"/>
          <ac:picMkLst>
            <pc:docMk/>
            <pc:sldMk cId="3549432219" sldId="346"/>
            <ac:picMk id="4" creationId="{CC49CFC4-B7F6-E5DA-351B-14B349EC0245}"/>
          </ac:picMkLst>
        </pc:picChg>
      </pc:sldChg>
      <pc:sldChg chg="addSp modSp add mod replId">
        <pc:chgData name="Emma Golub" userId="57d06a77761d2595" providerId="LiveId" clId="{E05B815C-0E0C-4230-B3B2-D6EEA9A75EBB}" dt="2023-06-21T21:50:41.122" v="3395" actId="13926"/>
        <pc:sldMkLst>
          <pc:docMk/>
          <pc:sldMk cId="838728530" sldId="347"/>
        </pc:sldMkLst>
        <pc:spChg chg="mod">
          <ac:chgData name="Emma Golub" userId="57d06a77761d2595" providerId="LiveId" clId="{E05B815C-0E0C-4230-B3B2-D6EEA9A75EBB}" dt="2023-06-21T21:25:37.109" v="2860" actId="20577"/>
          <ac:spMkLst>
            <pc:docMk/>
            <pc:sldMk cId="838728530" sldId="347"/>
            <ac:spMk id="7" creationId="{15D98D83-24F5-9D47-ED88-2658491F9D28}"/>
          </ac:spMkLst>
        </pc:spChg>
        <pc:spChg chg="add mod">
          <ac:chgData name="Emma Golub" userId="57d06a77761d2595" providerId="LiveId" clId="{E05B815C-0E0C-4230-B3B2-D6EEA9A75EBB}" dt="2023-06-21T21:39:47.575" v="2925"/>
          <ac:spMkLst>
            <pc:docMk/>
            <pc:sldMk cId="838728530" sldId="347"/>
            <ac:spMk id="8" creationId="{00702C89-0677-24B6-4A67-2E95D0CB63FC}"/>
          </ac:spMkLst>
        </pc:spChg>
        <pc:spChg chg="mod">
          <ac:chgData name="Emma Golub" userId="57d06a77761d2595" providerId="LiveId" clId="{E05B815C-0E0C-4230-B3B2-D6EEA9A75EBB}" dt="2023-06-21T21:50:41.122" v="3395" actId="13926"/>
          <ac:spMkLst>
            <pc:docMk/>
            <pc:sldMk cId="838728530" sldId="347"/>
            <ac:spMk id="9" creationId="{900E164B-D6D6-36DC-8CA0-0DFEF6613FA9}"/>
          </ac:spMkLst>
        </pc:spChg>
        <pc:spChg chg="add mod">
          <ac:chgData name="Emma Golub" userId="57d06a77761d2595" providerId="LiveId" clId="{E05B815C-0E0C-4230-B3B2-D6EEA9A75EBB}" dt="2023-06-21T21:50:37.294" v="3394" actId="20577"/>
          <ac:spMkLst>
            <pc:docMk/>
            <pc:sldMk cId="838728530" sldId="347"/>
            <ac:spMk id="10" creationId="{1CAA1901-E3F0-6B68-4FFB-276E3C6AC438}"/>
          </ac:spMkLst>
        </pc:spChg>
        <pc:picChg chg="add mod ord">
          <ac:chgData name="Emma Golub" userId="57d06a77761d2595" providerId="LiveId" clId="{E05B815C-0E0C-4230-B3B2-D6EEA9A75EBB}" dt="2023-06-21T21:25:43.123" v="2864" actId="167"/>
          <ac:picMkLst>
            <pc:docMk/>
            <pc:sldMk cId="838728530" sldId="347"/>
            <ac:picMk id="4" creationId="{2308D3A5-E7AC-E618-A2E0-71AE6E640B29}"/>
          </ac:picMkLst>
        </pc:picChg>
      </pc:sldChg>
      <pc:sldChg chg="addSp modSp add mod replId">
        <pc:chgData name="Emma Golub" userId="57d06a77761d2595" providerId="LiveId" clId="{E05B815C-0E0C-4230-B3B2-D6EEA9A75EBB}" dt="2023-06-21T21:51:20.181" v="3469" actId="20577"/>
        <pc:sldMkLst>
          <pc:docMk/>
          <pc:sldMk cId="1445922155" sldId="348"/>
        </pc:sldMkLst>
        <pc:spChg chg="add mod">
          <ac:chgData name="Emma Golub" userId="57d06a77761d2595" providerId="LiveId" clId="{E05B815C-0E0C-4230-B3B2-D6EEA9A75EBB}" dt="2023-06-21T21:40:14.216" v="2927" actId="14100"/>
          <ac:spMkLst>
            <pc:docMk/>
            <pc:sldMk cId="1445922155" sldId="348"/>
            <ac:spMk id="3" creationId="{F91650E9-B141-737D-5C8D-44114C71F108}"/>
          </ac:spMkLst>
        </pc:spChg>
        <pc:spChg chg="mod">
          <ac:chgData name="Emma Golub" userId="57d06a77761d2595" providerId="LiveId" clId="{E05B815C-0E0C-4230-B3B2-D6EEA9A75EBB}" dt="2023-06-20T22:51:55.780" v="2188" actId="20577"/>
          <ac:spMkLst>
            <pc:docMk/>
            <pc:sldMk cId="1445922155" sldId="348"/>
            <ac:spMk id="7" creationId="{15D98D83-24F5-9D47-ED88-2658491F9D28}"/>
          </ac:spMkLst>
        </pc:spChg>
        <pc:spChg chg="mod">
          <ac:chgData name="Emma Golub" userId="57d06a77761d2595" providerId="LiveId" clId="{E05B815C-0E0C-4230-B3B2-D6EEA9A75EBB}" dt="2023-06-21T21:50:51.054" v="3396" actId="13926"/>
          <ac:spMkLst>
            <pc:docMk/>
            <pc:sldMk cId="1445922155" sldId="348"/>
            <ac:spMk id="8" creationId="{B8C04ED2-73B0-4063-C5F9-12EC3D6A695C}"/>
          </ac:spMkLst>
        </pc:spChg>
        <pc:spChg chg="add mod">
          <ac:chgData name="Emma Golub" userId="57d06a77761d2595" providerId="LiveId" clId="{E05B815C-0E0C-4230-B3B2-D6EEA9A75EBB}" dt="2023-06-21T21:51:20.181" v="3469" actId="20577"/>
          <ac:spMkLst>
            <pc:docMk/>
            <pc:sldMk cId="1445922155" sldId="348"/>
            <ac:spMk id="9" creationId="{B43FCFEF-888F-3101-CA99-7A5A69065192}"/>
          </ac:spMkLst>
        </pc:spChg>
        <pc:picChg chg="add mod ord">
          <ac:chgData name="Emma Golub" userId="57d06a77761d2595" providerId="LiveId" clId="{E05B815C-0E0C-4230-B3B2-D6EEA9A75EBB}" dt="2023-06-20T22:52:04.371" v="2192" actId="167"/>
          <ac:picMkLst>
            <pc:docMk/>
            <pc:sldMk cId="1445922155" sldId="348"/>
            <ac:picMk id="4" creationId="{87DB2015-CBD1-4F35-C257-F81CE228824B}"/>
          </ac:picMkLst>
        </pc:picChg>
      </pc:sldChg>
      <pc:sldChg chg="addSp modSp add mod replId">
        <pc:chgData name="Emma Golub" userId="57d06a77761d2595" providerId="LiveId" clId="{E05B815C-0E0C-4230-B3B2-D6EEA9A75EBB}" dt="2023-06-21T21:40:29.416" v="2929" actId="1076"/>
        <pc:sldMkLst>
          <pc:docMk/>
          <pc:sldMk cId="1618594591" sldId="349"/>
        </pc:sldMkLst>
        <pc:spChg chg="mod">
          <ac:chgData name="Emma Golub" userId="57d06a77761d2595" providerId="LiveId" clId="{E05B815C-0E0C-4230-B3B2-D6EEA9A75EBB}" dt="2023-06-21T21:25:48.887" v="2866" actId="20577"/>
          <ac:spMkLst>
            <pc:docMk/>
            <pc:sldMk cId="1618594591" sldId="349"/>
            <ac:spMk id="7" creationId="{15D98D83-24F5-9D47-ED88-2658491F9D28}"/>
          </ac:spMkLst>
        </pc:spChg>
        <pc:spChg chg="add mod">
          <ac:chgData name="Emma Golub" userId="57d06a77761d2595" providerId="LiveId" clId="{E05B815C-0E0C-4230-B3B2-D6EEA9A75EBB}" dt="2023-06-21T21:40:29.416" v="2929" actId="1076"/>
          <ac:spMkLst>
            <pc:docMk/>
            <pc:sldMk cId="1618594591" sldId="349"/>
            <ac:spMk id="8" creationId="{A6568183-28E0-D060-653A-8831CCDC047F}"/>
          </ac:spMkLst>
        </pc:spChg>
        <pc:picChg chg="add mod ord">
          <ac:chgData name="Emma Golub" userId="57d06a77761d2595" providerId="LiveId" clId="{E05B815C-0E0C-4230-B3B2-D6EEA9A75EBB}" dt="2023-06-21T21:25:55.440" v="2870" actId="167"/>
          <ac:picMkLst>
            <pc:docMk/>
            <pc:sldMk cId="1618594591" sldId="349"/>
            <ac:picMk id="4" creationId="{431E657E-F8F1-C1F3-9D0B-E95770C8FF0D}"/>
          </ac:picMkLst>
        </pc:picChg>
      </pc:sldChg>
      <pc:sldChg chg="addSp delSp modSp add mod">
        <pc:chgData name="Emma Golub" userId="57d06a77761d2595" providerId="LiveId" clId="{E05B815C-0E0C-4230-B3B2-D6EEA9A75EBB}" dt="2023-06-20T22:58:01.933" v="2246"/>
        <pc:sldMkLst>
          <pc:docMk/>
          <pc:sldMk cId="1851875578" sldId="350"/>
        </pc:sldMkLst>
        <pc:spChg chg="mod">
          <ac:chgData name="Emma Golub" userId="57d06a77761d2595" providerId="LiveId" clId="{E05B815C-0E0C-4230-B3B2-D6EEA9A75EBB}" dt="2023-06-20T22:49:27.960" v="2133" actId="20577"/>
          <ac:spMkLst>
            <pc:docMk/>
            <pc:sldMk cId="1851875578" sldId="350"/>
            <ac:spMk id="2" creationId="{0F203A87-3EEE-17DF-FB83-3A394CF9F3DD}"/>
          </ac:spMkLst>
        </pc:spChg>
        <pc:spChg chg="add del mod">
          <ac:chgData name="Emma Golub" userId="57d06a77761d2595" providerId="LiveId" clId="{E05B815C-0E0C-4230-B3B2-D6EEA9A75EBB}" dt="2023-06-20T22:58:01.933" v="2246"/>
          <ac:spMkLst>
            <pc:docMk/>
            <pc:sldMk cId="1851875578" sldId="350"/>
            <ac:spMk id="7" creationId="{5DB9572B-8328-1C7B-0F27-F01117D44186}"/>
          </ac:spMkLst>
        </pc:spChg>
        <pc:picChg chg="add mod">
          <ac:chgData name="Emma Golub" userId="57d06a77761d2595" providerId="LiveId" clId="{E05B815C-0E0C-4230-B3B2-D6EEA9A75EBB}" dt="2023-06-20T22:49:46.611" v="2146" actId="962"/>
          <ac:picMkLst>
            <pc:docMk/>
            <pc:sldMk cId="1851875578" sldId="350"/>
            <ac:picMk id="5" creationId="{EF35FBDD-137B-785C-885B-D1C181C7CB91}"/>
          </ac:picMkLst>
        </pc:picChg>
        <pc:picChg chg="del">
          <ac:chgData name="Emma Golub" userId="57d06a77761d2595" providerId="LiveId" clId="{E05B815C-0E0C-4230-B3B2-D6EEA9A75EBB}" dt="2023-06-20T22:49:21.086" v="2126" actId="478"/>
          <ac:picMkLst>
            <pc:docMk/>
            <pc:sldMk cId="1851875578" sldId="350"/>
            <ac:picMk id="6" creationId="{D87F4640-5C2C-CB98-5129-8AB107940CE2}"/>
          </ac:picMkLst>
        </pc:picChg>
      </pc:sldChg>
      <pc:sldChg chg="addSp delSp modSp add mod">
        <pc:chgData name="Emma Golub" userId="57d06a77761d2595" providerId="LiveId" clId="{E05B815C-0E0C-4230-B3B2-D6EEA9A75EBB}" dt="2023-06-20T22:54:18.441" v="2203" actId="167"/>
        <pc:sldMkLst>
          <pc:docMk/>
          <pc:sldMk cId="2617703640" sldId="351"/>
        </pc:sldMkLst>
        <pc:spChg chg="mod">
          <ac:chgData name="Emma Golub" userId="57d06a77761d2595" providerId="LiveId" clId="{E05B815C-0E0C-4230-B3B2-D6EEA9A75EBB}" dt="2023-06-20T22:54:08.365" v="2199" actId="20577"/>
          <ac:spMkLst>
            <pc:docMk/>
            <pc:sldMk cId="2617703640" sldId="351"/>
            <ac:spMk id="7" creationId="{15D98D83-24F5-9D47-ED88-2658491F9D28}"/>
          </ac:spMkLst>
        </pc:spChg>
        <pc:picChg chg="del">
          <ac:chgData name="Emma Golub" userId="57d06a77761d2595" providerId="LiveId" clId="{E05B815C-0E0C-4230-B3B2-D6EEA9A75EBB}" dt="2023-06-20T22:53:52.944" v="2194" actId="478"/>
          <ac:picMkLst>
            <pc:docMk/>
            <pc:sldMk cId="2617703640" sldId="351"/>
            <ac:picMk id="4" creationId="{87DB2015-CBD1-4F35-C257-F81CE228824B}"/>
          </ac:picMkLst>
        </pc:picChg>
        <pc:picChg chg="add mod ord">
          <ac:chgData name="Emma Golub" userId="57d06a77761d2595" providerId="LiveId" clId="{E05B815C-0E0C-4230-B3B2-D6EEA9A75EBB}" dt="2023-06-20T22:54:18.441" v="2203" actId="167"/>
          <ac:picMkLst>
            <pc:docMk/>
            <pc:sldMk cId="2617703640" sldId="351"/>
            <ac:picMk id="9" creationId="{8605A6CB-1844-FF5D-DAAE-2BD3A87B2481}"/>
          </ac:picMkLst>
        </pc:picChg>
      </pc:sldChg>
      <pc:sldChg chg="addSp delSp modSp add mod replId">
        <pc:chgData name="Emma Golub" userId="57d06a77761d2595" providerId="LiveId" clId="{E05B815C-0E0C-4230-B3B2-D6EEA9A75EBB}" dt="2023-06-21T21:51:47.078" v="3473"/>
        <pc:sldMkLst>
          <pc:docMk/>
          <pc:sldMk cId="3942306628" sldId="352"/>
        </pc:sldMkLst>
        <pc:spChg chg="mod">
          <ac:chgData name="Emma Golub" userId="57d06a77761d2595" providerId="LiveId" clId="{E05B815C-0E0C-4230-B3B2-D6EEA9A75EBB}" dt="2023-06-21T21:26:02.839" v="2877" actId="20577"/>
          <ac:spMkLst>
            <pc:docMk/>
            <pc:sldMk cId="3942306628" sldId="352"/>
            <ac:spMk id="7" creationId="{15D98D83-24F5-9D47-ED88-2658491F9D28}"/>
          </ac:spMkLst>
        </pc:spChg>
        <pc:spChg chg="add mod">
          <ac:chgData name="Emma Golub" userId="57d06a77761d2595" providerId="LiveId" clId="{E05B815C-0E0C-4230-B3B2-D6EEA9A75EBB}" dt="2023-06-21T21:40:49.702" v="2932" actId="14100"/>
          <ac:spMkLst>
            <pc:docMk/>
            <pc:sldMk cId="3942306628" sldId="352"/>
            <ac:spMk id="8" creationId="{CF096687-25D7-EEDF-E833-662B2EAD88A5}"/>
          </ac:spMkLst>
        </pc:spChg>
        <pc:spChg chg="mod">
          <ac:chgData name="Emma Golub" userId="57d06a77761d2595" providerId="LiveId" clId="{E05B815C-0E0C-4230-B3B2-D6EEA9A75EBB}" dt="2023-06-21T21:51:34.780" v="3470" actId="13926"/>
          <ac:spMkLst>
            <pc:docMk/>
            <pc:sldMk cId="3942306628" sldId="352"/>
            <ac:spMk id="9" creationId="{900E164B-D6D6-36DC-8CA0-0DFEF6613FA9}"/>
          </ac:spMkLst>
        </pc:spChg>
        <pc:spChg chg="add del mod">
          <ac:chgData name="Emma Golub" userId="57d06a77761d2595" providerId="LiveId" clId="{E05B815C-0E0C-4230-B3B2-D6EEA9A75EBB}" dt="2023-06-21T21:51:38.973" v="3472" actId="478"/>
          <ac:spMkLst>
            <pc:docMk/>
            <pc:sldMk cId="3942306628" sldId="352"/>
            <ac:spMk id="10" creationId="{C4FAB685-4C8D-C4E2-5B48-2DAF719E961E}"/>
          </ac:spMkLst>
        </pc:spChg>
        <pc:spChg chg="add mod">
          <ac:chgData name="Emma Golub" userId="57d06a77761d2595" providerId="LiveId" clId="{E05B815C-0E0C-4230-B3B2-D6EEA9A75EBB}" dt="2023-06-21T21:51:47.078" v="3473"/>
          <ac:spMkLst>
            <pc:docMk/>
            <pc:sldMk cId="3942306628" sldId="352"/>
            <ac:spMk id="11" creationId="{24F4BBB3-4C5B-2BC0-3D96-CFBB59936327}"/>
          </ac:spMkLst>
        </pc:spChg>
        <pc:picChg chg="add mod ord">
          <ac:chgData name="Emma Golub" userId="57d06a77761d2595" providerId="LiveId" clId="{E05B815C-0E0C-4230-B3B2-D6EEA9A75EBB}" dt="2023-06-21T21:26:09.989" v="2881" actId="167"/>
          <ac:picMkLst>
            <pc:docMk/>
            <pc:sldMk cId="3942306628" sldId="352"/>
            <ac:picMk id="4" creationId="{34263920-150F-BF17-451F-E2841AC16D82}"/>
          </ac:picMkLst>
        </pc:picChg>
      </pc:sldChg>
      <pc:sldChg chg="addSp modSp add mod">
        <pc:chgData name="Emma Golub" userId="57d06a77761d2595" providerId="LiveId" clId="{E05B815C-0E0C-4230-B3B2-D6EEA9A75EBB}" dt="2023-06-20T22:54:44.513" v="2210" actId="20577"/>
        <pc:sldMkLst>
          <pc:docMk/>
          <pc:sldMk cId="1025798818" sldId="353"/>
        </pc:sldMkLst>
        <pc:spChg chg="mod">
          <ac:chgData name="Emma Golub" userId="57d06a77761d2595" providerId="LiveId" clId="{E05B815C-0E0C-4230-B3B2-D6EEA9A75EBB}" dt="2023-06-20T22:54:44.513" v="2210" actId="20577"/>
          <ac:spMkLst>
            <pc:docMk/>
            <pc:sldMk cId="1025798818" sldId="353"/>
            <ac:spMk id="7" creationId="{15D98D83-24F5-9D47-ED88-2658491F9D28}"/>
          </ac:spMkLst>
        </pc:spChg>
        <pc:picChg chg="add mod ord">
          <ac:chgData name="Emma Golub" userId="57d06a77761d2595" providerId="LiveId" clId="{E05B815C-0E0C-4230-B3B2-D6EEA9A75EBB}" dt="2023-06-20T22:54:42.168" v="2207" actId="167"/>
          <ac:picMkLst>
            <pc:docMk/>
            <pc:sldMk cId="1025798818" sldId="353"/>
            <ac:picMk id="4" creationId="{542C24CC-F00B-54AE-D61A-BAC0FAB0BA5A}"/>
          </ac:picMkLst>
        </pc:picChg>
      </pc:sldChg>
      <pc:sldChg chg="addSp delSp modSp add mod replId">
        <pc:chgData name="Emma Golub" userId="57d06a77761d2595" providerId="LiveId" clId="{E05B815C-0E0C-4230-B3B2-D6EEA9A75EBB}" dt="2023-06-21T21:52:36.956" v="3489" actId="20577"/>
        <pc:sldMkLst>
          <pc:docMk/>
          <pc:sldMk cId="1279062446" sldId="354"/>
        </pc:sldMkLst>
        <pc:spChg chg="mod">
          <ac:chgData name="Emma Golub" userId="57d06a77761d2595" providerId="LiveId" clId="{E05B815C-0E0C-4230-B3B2-D6EEA9A75EBB}" dt="2023-06-21T21:26:14.764" v="2884" actId="20577"/>
          <ac:spMkLst>
            <pc:docMk/>
            <pc:sldMk cId="1279062446" sldId="354"/>
            <ac:spMk id="7" creationId="{15D98D83-24F5-9D47-ED88-2658491F9D28}"/>
          </ac:spMkLst>
        </pc:spChg>
        <pc:spChg chg="add mod">
          <ac:chgData name="Emma Golub" userId="57d06a77761d2595" providerId="LiveId" clId="{E05B815C-0E0C-4230-B3B2-D6EEA9A75EBB}" dt="2023-06-21T21:44:26.471" v="2951" actId="208"/>
          <ac:spMkLst>
            <pc:docMk/>
            <pc:sldMk cId="1279062446" sldId="354"/>
            <ac:spMk id="8" creationId="{8BD3A335-C2EE-F230-FD2A-784F85D3FB78}"/>
          </ac:spMkLst>
        </pc:spChg>
        <pc:spChg chg="add mod">
          <ac:chgData name="Emma Golub" userId="57d06a77761d2595" providerId="LiveId" clId="{E05B815C-0E0C-4230-B3B2-D6EEA9A75EBB}" dt="2023-06-21T21:44:31.166" v="2952" actId="208"/>
          <ac:spMkLst>
            <pc:docMk/>
            <pc:sldMk cId="1279062446" sldId="354"/>
            <ac:spMk id="10" creationId="{A329A6FD-081F-C29C-7265-E8227C93F4FC}"/>
          </ac:spMkLst>
        </pc:spChg>
        <pc:spChg chg="add del mod">
          <ac:chgData name="Emma Golub" userId="57d06a77761d2595" providerId="LiveId" clId="{E05B815C-0E0C-4230-B3B2-D6EEA9A75EBB}" dt="2023-06-21T21:51:57.221" v="3475"/>
          <ac:spMkLst>
            <pc:docMk/>
            <pc:sldMk cId="1279062446" sldId="354"/>
            <ac:spMk id="11" creationId="{F09AC347-85DE-625C-4AC3-3E36EF37191B}"/>
          </ac:spMkLst>
        </pc:spChg>
        <pc:spChg chg="add mod">
          <ac:chgData name="Emma Golub" userId="57d06a77761d2595" providerId="LiveId" clId="{E05B815C-0E0C-4230-B3B2-D6EEA9A75EBB}" dt="2023-06-21T21:52:36.956" v="3489" actId="20577"/>
          <ac:spMkLst>
            <pc:docMk/>
            <pc:sldMk cId="1279062446" sldId="354"/>
            <ac:spMk id="12" creationId="{8F826789-7B6F-615E-CC89-6F31E3C8A091}"/>
          </ac:spMkLst>
        </pc:spChg>
        <pc:picChg chg="add mod ord">
          <ac:chgData name="Emma Golub" userId="57d06a77761d2595" providerId="LiveId" clId="{E05B815C-0E0C-4230-B3B2-D6EEA9A75EBB}" dt="2023-06-21T21:26:21.078" v="2888" actId="167"/>
          <ac:picMkLst>
            <pc:docMk/>
            <pc:sldMk cId="1279062446" sldId="354"/>
            <ac:picMk id="4" creationId="{6F26C217-F376-826A-CECD-4E687D5E5ED2}"/>
          </ac:picMkLst>
        </pc:picChg>
      </pc:sldChg>
      <pc:sldChg chg="addSp modSp add mod">
        <pc:chgData name="Emma Golub" userId="57d06a77761d2595" providerId="LiveId" clId="{E05B815C-0E0C-4230-B3B2-D6EEA9A75EBB}" dt="2023-06-21T21:53:04.182" v="3519" actId="20577"/>
        <pc:sldMkLst>
          <pc:docMk/>
          <pc:sldMk cId="1294899188" sldId="355"/>
        </pc:sldMkLst>
        <pc:spChg chg="add mod">
          <ac:chgData name="Emma Golub" userId="57d06a77761d2595" providerId="LiveId" clId="{E05B815C-0E0C-4230-B3B2-D6EEA9A75EBB}" dt="2023-06-21T21:42:31.682" v="2944" actId="14100"/>
          <ac:spMkLst>
            <pc:docMk/>
            <pc:sldMk cId="1294899188" sldId="355"/>
            <ac:spMk id="3" creationId="{53DC672F-41F2-2467-A9F6-7FF202B732DF}"/>
          </ac:spMkLst>
        </pc:spChg>
        <pc:spChg chg="mod">
          <ac:chgData name="Emma Golub" userId="57d06a77761d2595" providerId="LiveId" clId="{E05B815C-0E0C-4230-B3B2-D6EEA9A75EBB}" dt="2023-06-20T22:54:58.457" v="2219" actId="20577"/>
          <ac:spMkLst>
            <pc:docMk/>
            <pc:sldMk cId="1294899188" sldId="355"/>
            <ac:spMk id="7" creationId="{15D98D83-24F5-9D47-ED88-2658491F9D28}"/>
          </ac:spMkLst>
        </pc:spChg>
        <pc:spChg chg="mod">
          <ac:chgData name="Emma Golub" userId="57d06a77761d2595" providerId="LiveId" clId="{E05B815C-0E0C-4230-B3B2-D6EEA9A75EBB}" dt="2023-06-21T21:52:44.533" v="3490" actId="13926"/>
          <ac:spMkLst>
            <pc:docMk/>
            <pc:sldMk cId="1294899188" sldId="355"/>
            <ac:spMk id="8" creationId="{B8C04ED2-73B0-4063-C5F9-12EC3D6A695C}"/>
          </ac:spMkLst>
        </pc:spChg>
        <pc:spChg chg="add mod">
          <ac:chgData name="Emma Golub" userId="57d06a77761d2595" providerId="LiveId" clId="{E05B815C-0E0C-4230-B3B2-D6EEA9A75EBB}" dt="2023-06-21T21:53:04.182" v="3519" actId="20577"/>
          <ac:spMkLst>
            <pc:docMk/>
            <pc:sldMk cId="1294899188" sldId="355"/>
            <ac:spMk id="9" creationId="{6E3B6616-3ACA-920F-6735-0AA9D0AE09EF}"/>
          </ac:spMkLst>
        </pc:spChg>
        <pc:picChg chg="add mod ord">
          <ac:chgData name="Emma Golub" userId="57d06a77761d2595" providerId="LiveId" clId="{E05B815C-0E0C-4230-B3B2-D6EEA9A75EBB}" dt="2023-06-20T22:54:55.302" v="2214" actId="167"/>
          <ac:picMkLst>
            <pc:docMk/>
            <pc:sldMk cId="1294899188" sldId="355"/>
            <ac:picMk id="4" creationId="{BAD206A6-AFA1-C472-A183-EA643E93EBD2}"/>
          </ac:picMkLst>
        </pc:picChg>
      </pc:sldChg>
      <pc:sldChg chg="addSp modSp add mod replId">
        <pc:chgData name="Emma Golub" userId="57d06a77761d2595" providerId="LiveId" clId="{E05B815C-0E0C-4230-B3B2-D6EEA9A75EBB}" dt="2023-06-21T21:26:35.061" v="2895" actId="167"/>
        <pc:sldMkLst>
          <pc:docMk/>
          <pc:sldMk cId="4201658073" sldId="356"/>
        </pc:sldMkLst>
        <pc:spChg chg="mod">
          <ac:chgData name="Emma Golub" userId="57d06a77761d2595" providerId="LiveId" clId="{E05B815C-0E0C-4230-B3B2-D6EEA9A75EBB}" dt="2023-06-21T21:26:25.199" v="2891" actId="20577"/>
          <ac:spMkLst>
            <pc:docMk/>
            <pc:sldMk cId="4201658073" sldId="356"/>
            <ac:spMk id="7" creationId="{15D98D83-24F5-9D47-ED88-2658491F9D28}"/>
          </ac:spMkLst>
        </pc:spChg>
        <pc:picChg chg="add mod ord">
          <ac:chgData name="Emma Golub" userId="57d06a77761d2595" providerId="LiveId" clId="{E05B815C-0E0C-4230-B3B2-D6EEA9A75EBB}" dt="2023-06-21T21:26:35.061" v="2895" actId="167"/>
          <ac:picMkLst>
            <pc:docMk/>
            <pc:sldMk cId="4201658073" sldId="356"/>
            <ac:picMk id="4" creationId="{0D4D3DCE-2E56-2B3B-BE7E-2B4C326AEC51}"/>
          </ac:picMkLst>
        </pc:picChg>
      </pc:sldChg>
      <pc:sldChg chg="addSp delSp modSp add mod">
        <pc:chgData name="Emma Golub" userId="57d06a77761d2595" providerId="LiveId" clId="{E05B815C-0E0C-4230-B3B2-D6EEA9A75EBB}" dt="2023-06-21T21:53:29.268" v="3562" actId="13926"/>
        <pc:sldMkLst>
          <pc:docMk/>
          <pc:sldMk cId="2904449336" sldId="357"/>
        </pc:sldMkLst>
        <pc:spChg chg="add mod">
          <ac:chgData name="Emma Golub" userId="57d06a77761d2595" providerId="LiveId" clId="{E05B815C-0E0C-4230-B3B2-D6EEA9A75EBB}" dt="2023-06-21T21:42:50.639" v="2945"/>
          <ac:spMkLst>
            <pc:docMk/>
            <pc:sldMk cId="2904449336" sldId="357"/>
            <ac:spMk id="3" creationId="{96463C9F-CDB6-5B01-D385-87ACB7C4907E}"/>
          </ac:spMkLst>
        </pc:spChg>
        <pc:spChg chg="add mod">
          <ac:chgData name="Emma Golub" userId="57d06a77761d2595" providerId="LiveId" clId="{E05B815C-0E0C-4230-B3B2-D6EEA9A75EBB}" dt="2023-06-21T21:53:22.496" v="3561" actId="6549"/>
          <ac:spMkLst>
            <pc:docMk/>
            <pc:sldMk cId="2904449336" sldId="357"/>
            <ac:spMk id="4" creationId="{09B86FA5-10C6-3678-A619-B2942543C039}"/>
          </ac:spMkLst>
        </pc:spChg>
        <pc:spChg chg="mod">
          <ac:chgData name="Emma Golub" userId="57d06a77761d2595" providerId="LiveId" clId="{E05B815C-0E0C-4230-B3B2-D6EEA9A75EBB}" dt="2023-06-20T22:55:09.320" v="2225" actId="20577"/>
          <ac:spMkLst>
            <pc:docMk/>
            <pc:sldMk cId="2904449336" sldId="357"/>
            <ac:spMk id="7" creationId="{15D98D83-24F5-9D47-ED88-2658491F9D28}"/>
          </ac:spMkLst>
        </pc:spChg>
        <pc:spChg chg="mod">
          <ac:chgData name="Emma Golub" userId="57d06a77761d2595" providerId="LiveId" clId="{E05B815C-0E0C-4230-B3B2-D6EEA9A75EBB}" dt="2023-06-21T21:53:29.268" v="3562" actId="13926"/>
          <ac:spMkLst>
            <pc:docMk/>
            <pc:sldMk cId="2904449336" sldId="357"/>
            <ac:spMk id="8" creationId="{B8C04ED2-73B0-4063-C5F9-12EC3D6A695C}"/>
          </ac:spMkLst>
        </pc:spChg>
        <pc:picChg chg="del">
          <ac:chgData name="Emma Golub" userId="57d06a77761d2595" providerId="LiveId" clId="{E05B815C-0E0C-4230-B3B2-D6EEA9A75EBB}" dt="2023-06-20T22:55:07.146" v="2221" actId="478"/>
          <ac:picMkLst>
            <pc:docMk/>
            <pc:sldMk cId="2904449336" sldId="357"/>
            <ac:picMk id="4" creationId="{BAD206A6-AFA1-C472-A183-EA643E93EBD2}"/>
          </ac:picMkLst>
        </pc:picChg>
        <pc:picChg chg="add mod ord">
          <ac:chgData name="Emma Golub" userId="57d06a77761d2595" providerId="LiveId" clId="{E05B815C-0E0C-4230-B3B2-D6EEA9A75EBB}" dt="2023-06-20T22:55:15.703" v="2229" actId="167"/>
          <ac:picMkLst>
            <pc:docMk/>
            <pc:sldMk cId="2904449336" sldId="357"/>
            <ac:picMk id="9" creationId="{85265D6E-E8B1-66B5-7410-0B6C4DAAAD68}"/>
          </ac:picMkLst>
        </pc:picChg>
      </pc:sldChg>
      <pc:sldChg chg="addSp delSp modSp add mod replId">
        <pc:chgData name="Emma Golub" userId="57d06a77761d2595" providerId="LiveId" clId="{E05B815C-0E0C-4230-B3B2-D6EEA9A75EBB}" dt="2023-06-21T21:53:54.016" v="3565"/>
        <pc:sldMkLst>
          <pc:docMk/>
          <pc:sldMk cId="966289406" sldId="358"/>
        </pc:sldMkLst>
        <pc:spChg chg="mod">
          <ac:chgData name="Emma Golub" userId="57d06a77761d2595" providerId="LiveId" clId="{E05B815C-0E0C-4230-B3B2-D6EEA9A75EBB}" dt="2023-06-21T21:26:39.681" v="2898" actId="20577"/>
          <ac:spMkLst>
            <pc:docMk/>
            <pc:sldMk cId="966289406" sldId="358"/>
            <ac:spMk id="7" creationId="{15D98D83-24F5-9D47-ED88-2658491F9D28}"/>
          </ac:spMkLst>
        </pc:spChg>
        <pc:spChg chg="add mod">
          <ac:chgData name="Emma Golub" userId="57d06a77761d2595" providerId="LiveId" clId="{E05B815C-0E0C-4230-B3B2-D6EEA9A75EBB}" dt="2023-06-21T21:42:59.326" v="2947" actId="1076"/>
          <ac:spMkLst>
            <pc:docMk/>
            <pc:sldMk cId="966289406" sldId="358"/>
            <ac:spMk id="8" creationId="{F64D1A14-4D2E-6366-DC60-45483ABEFF22}"/>
          </ac:spMkLst>
        </pc:spChg>
        <pc:spChg chg="add del mod">
          <ac:chgData name="Emma Golub" userId="57d06a77761d2595" providerId="LiveId" clId="{E05B815C-0E0C-4230-B3B2-D6EEA9A75EBB}" dt="2023-06-21T21:53:54.016" v="3565"/>
          <ac:spMkLst>
            <pc:docMk/>
            <pc:sldMk cId="966289406" sldId="358"/>
            <ac:spMk id="10" creationId="{9D823A10-17E2-9605-0682-4CC8FF969B85}"/>
          </ac:spMkLst>
        </pc:spChg>
        <pc:picChg chg="add mod ord">
          <ac:chgData name="Emma Golub" userId="57d06a77761d2595" providerId="LiveId" clId="{E05B815C-0E0C-4230-B3B2-D6EEA9A75EBB}" dt="2023-06-21T21:26:47.436" v="2902" actId="167"/>
          <ac:picMkLst>
            <pc:docMk/>
            <pc:sldMk cId="966289406" sldId="358"/>
            <ac:picMk id="4" creationId="{7EB9B31D-6BB9-1970-F11E-CE26269E8723}"/>
          </ac:picMkLst>
        </pc:picChg>
      </pc:sldChg>
      <pc:sldChg chg="addSp modSp new del mod ord">
        <pc:chgData name="Emma Golub" userId="57d06a77761d2595" providerId="LiveId" clId="{E05B815C-0E0C-4230-B3B2-D6EEA9A75EBB}" dt="2023-06-21T21:23:54.232" v="2824" actId="47"/>
        <pc:sldMkLst>
          <pc:docMk/>
          <pc:sldMk cId="3586249462" sldId="359"/>
        </pc:sldMkLst>
        <pc:spChg chg="add mod">
          <ac:chgData name="Emma Golub" userId="57d06a77761d2595" providerId="LiveId" clId="{E05B815C-0E0C-4230-B3B2-D6EEA9A75EBB}" dt="2023-06-20T22:59:02.944" v="2347" actId="255"/>
          <ac:spMkLst>
            <pc:docMk/>
            <pc:sldMk cId="3586249462" sldId="359"/>
            <ac:spMk id="3" creationId="{EF50BC97-4405-3450-22C2-DC48190D2279}"/>
          </ac:spMkLst>
        </pc:spChg>
      </pc:sldChg>
      <pc:sldChg chg="delSp modSp new mod">
        <pc:chgData name="Emma Golub" userId="57d06a77761d2595" providerId="LiveId" clId="{E05B815C-0E0C-4230-B3B2-D6EEA9A75EBB}" dt="2023-06-21T21:19:23.763" v="2705" actId="20577"/>
        <pc:sldMkLst>
          <pc:docMk/>
          <pc:sldMk cId="1908340044" sldId="360"/>
        </pc:sldMkLst>
        <pc:spChg chg="mod">
          <ac:chgData name="Emma Golub" userId="57d06a77761d2595" providerId="LiveId" clId="{E05B815C-0E0C-4230-B3B2-D6EEA9A75EBB}" dt="2023-06-21T21:19:23.763" v="2705" actId="20577"/>
          <ac:spMkLst>
            <pc:docMk/>
            <pc:sldMk cId="1908340044" sldId="360"/>
            <ac:spMk id="2" creationId="{10C2651C-3E58-281E-EE1B-9B384F41D312}"/>
          </ac:spMkLst>
        </pc:spChg>
        <pc:spChg chg="del">
          <ac:chgData name="Emma Golub" userId="57d06a77761d2595" providerId="LiveId" clId="{E05B815C-0E0C-4230-B3B2-D6EEA9A75EBB}" dt="2023-06-21T21:17:12.460" v="2464" actId="478"/>
          <ac:spMkLst>
            <pc:docMk/>
            <pc:sldMk cId="1908340044" sldId="360"/>
            <ac:spMk id="3" creationId="{D64DE555-F373-0339-3C95-617A1FF5A29D}"/>
          </ac:spMkLst>
        </pc:spChg>
      </pc:sldChg>
      <pc:sldChg chg="modSp add mod">
        <pc:chgData name="Emma Golub" userId="57d06a77761d2595" providerId="LiveId" clId="{E05B815C-0E0C-4230-B3B2-D6EEA9A75EBB}" dt="2023-06-21T21:20:12.605" v="2753" actId="20577"/>
        <pc:sldMkLst>
          <pc:docMk/>
          <pc:sldMk cId="3476663127" sldId="361"/>
        </pc:sldMkLst>
        <pc:spChg chg="mod">
          <ac:chgData name="Emma Golub" userId="57d06a77761d2595" providerId="LiveId" clId="{E05B815C-0E0C-4230-B3B2-D6EEA9A75EBB}" dt="2023-06-21T21:20:12.605" v="2753" actId="20577"/>
          <ac:spMkLst>
            <pc:docMk/>
            <pc:sldMk cId="3476663127" sldId="361"/>
            <ac:spMk id="2" creationId="{10C2651C-3E58-281E-EE1B-9B384F41D312}"/>
          </ac:spMkLst>
        </pc:spChg>
      </pc:sldChg>
      <pc:sldChg chg="addSp delSp modSp new del mod">
        <pc:chgData name="Emma Golub" userId="57d06a77761d2595" providerId="LiveId" clId="{E05B815C-0E0C-4230-B3B2-D6EEA9A75EBB}" dt="2023-06-21T21:54:52.590" v="3571" actId="47"/>
        <pc:sldMkLst>
          <pc:docMk/>
          <pc:sldMk cId="3899551111" sldId="362"/>
        </pc:sldMkLst>
        <pc:spChg chg="add del mod">
          <ac:chgData name="Emma Golub" userId="57d06a77761d2595" providerId="LiveId" clId="{E05B815C-0E0C-4230-B3B2-D6EEA9A75EBB}" dt="2023-06-21T21:54:02.982" v="3569" actId="6549"/>
          <ac:spMkLst>
            <pc:docMk/>
            <pc:sldMk cId="3899551111" sldId="362"/>
            <ac:spMk id="3" creationId="{8DC0C742-A7C5-AF2E-6FE1-0C772EEAA7B1}"/>
          </ac:spMkLst>
        </pc:spChg>
      </pc:sldChg>
      <pc:sldChg chg="addSp delSp modSp add mod">
        <pc:chgData name="Emma Golub" userId="57d06a77761d2595" providerId="LiveId" clId="{E05B815C-0E0C-4230-B3B2-D6EEA9A75EBB}" dt="2023-06-30T18:08:01.993" v="4102"/>
        <pc:sldMkLst>
          <pc:docMk/>
          <pc:sldMk cId="1947958202" sldId="363"/>
        </pc:sldMkLst>
        <pc:spChg chg="mod">
          <ac:chgData name="Emma Golub" userId="57d06a77761d2595" providerId="LiveId" clId="{E05B815C-0E0C-4230-B3B2-D6EEA9A75EBB}" dt="2023-06-21T22:07:16.385" v="3847" actId="14100"/>
          <ac:spMkLst>
            <pc:docMk/>
            <pc:sldMk cId="1947958202" sldId="363"/>
            <ac:spMk id="2" creationId="{4CDEFA80-189D-08C6-5CCF-50DF864C5F42}"/>
          </ac:spMkLst>
        </pc:spChg>
        <pc:spChg chg="del mod">
          <ac:chgData name="Emma Golub" userId="57d06a77761d2595" providerId="LiveId" clId="{E05B815C-0E0C-4230-B3B2-D6EEA9A75EBB}" dt="2023-06-21T21:55:12.095" v="3630" actId="478"/>
          <ac:spMkLst>
            <pc:docMk/>
            <pc:sldMk cId="1947958202" sldId="363"/>
            <ac:spMk id="3" creationId="{01ADE9D9-672F-7377-383C-1EE23E03D9DB}"/>
          </ac:spMkLst>
        </pc:spChg>
        <pc:spChg chg="add del mod">
          <ac:chgData name="Emma Golub" userId="57d06a77761d2595" providerId="LiveId" clId="{E05B815C-0E0C-4230-B3B2-D6EEA9A75EBB}" dt="2023-06-30T18:08:01.993" v="4102"/>
          <ac:spMkLst>
            <pc:docMk/>
            <pc:sldMk cId="1947958202" sldId="363"/>
            <ac:spMk id="3" creationId="{489568DA-195F-39C4-AE81-B12173EB5971}"/>
          </ac:spMkLst>
        </pc:spChg>
        <pc:spChg chg="add del mod">
          <ac:chgData name="Emma Golub" userId="57d06a77761d2595" providerId="LiveId" clId="{E05B815C-0E0C-4230-B3B2-D6EEA9A75EBB}" dt="2023-06-30T18:08:01.993" v="4102"/>
          <ac:spMkLst>
            <pc:docMk/>
            <pc:sldMk cId="1947958202" sldId="363"/>
            <ac:spMk id="5" creationId="{0B439D0D-7BE1-93D2-4B21-DA210DE23CA4}"/>
          </ac:spMkLst>
        </pc:spChg>
        <pc:spChg chg="add del mod">
          <ac:chgData name="Emma Golub" userId="57d06a77761d2595" providerId="LiveId" clId="{E05B815C-0E0C-4230-B3B2-D6EEA9A75EBB}" dt="2023-06-21T21:55:32.109" v="3631" actId="478"/>
          <ac:spMkLst>
            <pc:docMk/>
            <pc:sldMk cId="1947958202" sldId="363"/>
            <ac:spMk id="6" creationId="{AB092C60-7AC5-5F1D-5E3F-81554DA2C229}"/>
          </ac:spMkLst>
        </pc:spChg>
        <pc:graphicFrameChg chg="add del mod modGraphic">
          <ac:chgData name="Emma Golub" userId="57d06a77761d2595" providerId="LiveId" clId="{E05B815C-0E0C-4230-B3B2-D6EEA9A75EBB}" dt="2023-06-21T21:56:17.372" v="3643"/>
          <ac:graphicFrameMkLst>
            <pc:docMk/>
            <pc:sldMk cId="1947958202" sldId="363"/>
            <ac:graphicFrameMk id="7" creationId="{A0670D46-352F-D48A-EB2B-71266275D19A}"/>
          </ac:graphicFrameMkLst>
        </pc:graphicFrameChg>
        <pc:graphicFrameChg chg="add del mod modGraphic">
          <ac:chgData name="Emma Golub" userId="57d06a77761d2595" providerId="LiveId" clId="{E05B815C-0E0C-4230-B3B2-D6EEA9A75EBB}" dt="2023-06-21T21:58:12.052" v="3701" actId="478"/>
          <ac:graphicFrameMkLst>
            <pc:docMk/>
            <pc:sldMk cId="1947958202" sldId="363"/>
            <ac:graphicFrameMk id="8" creationId="{75CDAF25-71D6-9D91-B306-F182F13426A9}"/>
          </ac:graphicFrameMkLst>
        </pc:graphicFrameChg>
        <pc:graphicFrameChg chg="add del mod modGraphic">
          <ac:chgData name="Emma Golub" userId="57d06a77761d2595" providerId="LiveId" clId="{E05B815C-0E0C-4230-B3B2-D6EEA9A75EBB}" dt="2023-06-21T22:05:36.197" v="3731" actId="478"/>
          <ac:graphicFrameMkLst>
            <pc:docMk/>
            <pc:sldMk cId="1947958202" sldId="363"/>
            <ac:graphicFrameMk id="9" creationId="{4C45FBEC-5FF4-7B4F-0EFC-D36E05158EFD}"/>
          </ac:graphicFrameMkLst>
        </pc:graphicFrameChg>
        <pc:graphicFrameChg chg="add mod modGraphic">
          <ac:chgData name="Emma Golub" userId="57d06a77761d2595" providerId="LiveId" clId="{E05B815C-0E0C-4230-B3B2-D6EEA9A75EBB}" dt="2023-06-21T22:13:55.090" v="3914" actId="14734"/>
          <ac:graphicFrameMkLst>
            <pc:docMk/>
            <pc:sldMk cId="1947958202" sldId="363"/>
            <ac:graphicFrameMk id="10" creationId="{37B2CADF-B4AD-67C6-9B79-3D9DDD1D8067}"/>
          </ac:graphicFrameMkLst>
        </pc:graphicFrameChg>
      </pc:sldChg>
      <pc:sldChg chg="addSp modSp new mod">
        <pc:chgData name="Emma Golub" userId="57d06a77761d2595" providerId="LiveId" clId="{E05B815C-0E0C-4230-B3B2-D6EEA9A75EBB}" dt="2023-06-30T18:06:18.521" v="4099" actId="1076"/>
        <pc:sldMkLst>
          <pc:docMk/>
          <pc:sldMk cId="3384753692" sldId="377"/>
        </pc:sldMkLst>
        <pc:spChg chg="add mod">
          <ac:chgData name="Emma Golub" userId="57d06a77761d2595" providerId="LiveId" clId="{E05B815C-0E0C-4230-B3B2-D6EEA9A75EBB}" dt="2023-06-30T18:06:18.521" v="4099" actId="1076"/>
          <ac:spMkLst>
            <pc:docMk/>
            <pc:sldMk cId="3384753692" sldId="377"/>
            <ac:spMk id="3" creationId="{24584D28-463F-92CD-B910-F62429E9FE2D}"/>
          </ac:spMkLst>
        </pc:spChg>
      </pc:sldChg>
      <pc:sldChg chg="addSp delSp modSp new mod">
        <pc:chgData name="Emma Golub" userId="57d06a77761d2595" providerId="LiveId" clId="{E05B815C-0E0C-4230-B3B2-D6EEA9A75EBB}" dt="2023-07-06T19:20:02.719" v="4944" actId="478"/>
        <pc:sldMkLst>
          <pc:docMk/>
          <pc:sldMk cId="2970767962" sldId="378"/>
        </pc:sldMkLst>
        <pc:spChg chg="add del mod">
          <ac:chgData name="Emma Golub" userId="57d06a77761d2595" providerId="LiveId" clId="{E05B815C-0E0C-4230-B3B2-D6EEA9A75EBB}" dt="2023-06-30T18:18:54.835" v="4580" actId="6549"/>
          <ac:spMkLst>
            <pc:docMk/>
            <pc:sldMk cId="2970767962" sldId="378"/>
            <ac:spMk id="3" creationId="{04E2FB8B-8E6D-B77E-E6D3-BE3AAA2355FF}"/>
          </ac:spMkLst>
        </pc:spChg>
        <pc:spChg chg="add del mod">
          <ac:chgData name="Emma Golub" userId="57d06a77761d2595" providerId="LiveId" clId="{E05B815C-0E0C-4230-B3B2-D6EEA9A75EBB}" dt="2023-06-30T18:08:24.170" v="4107" actId="478"/>
          <ac:spMkLst>
            <pc:docMk/>
            <pc:sldMk cId="2970767962" sldId="378"/>
            <ac:spMk id="4" creationId="{1698108C-FC52-3505-C271-840CB9F0F850}"/>
          </ac:spMkLst>
        </pc:spChg>
        <pc:spChg chg="add mod">
          <ac:chgData name="Emma Golub" userId="57d06a77761d2595" providerId="LiveId" clId="{E05B815C-0E0C-4230-B3B2-D6EEA9A75EBB}" dt="2023-07-06T19:19:47.257" v="4943"/>
          <ac:spMkLst>
            <pc:docMk/>
            <pc:sldMk cId="2970767962" sldId="378"/>
            <ac:spMk id="4" creationId="{A5018475-00D1-20F8-16D7-1BC660AD257B}"/>
          </ac:spMkLst>
        </pc:spChg>
        <pc:spChg chg="add del">
          <ac:chgData name="Emma Golub" userId="57d06a77761d2595" providerId="LiveId" clId="{E05B815C-0E0C-4230-B3B2-D6EEA9A75EBB}" dt="2023-06-30T18:17:04.206" v="4462" actId="22"/>
          <ac:spMkLst>
            <pc:docMk/>
            <pc:sldMk cId="2970767962" sldId="378"/>
            <ac:spMk id="6" creationId="{E19C7D05-AF92-CB78-55BD-A420918357A8}"/>
          </ac:spMkLst>
        </pc:spChg>
        <pc:spChg chg="add del mod">
          <ac:chgData name="Emma Golub" userId="57d06a77761d2595" providerId="LiveId" clId="{E05B815C-0E0C-4230-B3B2-D6EEA9A75EBB}" dt="2023-07-06T19:20:02.719" v="4944" actId="478"/>
          <ac:spMkLst>
            <pc:docMk/>
            <pc:sldMk cId="2970767962" sldId="378"/>
            <ac:spMk id="9" creationId="{6A8EE044-CC58-6D59-21F4-637C660FB25D}"/>
          </ac:spMkLst>
        </pc:spChg>
        <pc:picChg chg="add mod">
          <ac:chgData name="Emma Golub" userId="57d06a77761d2595" providerId="LiveId" clId="{E05B815C-0E0C-4230-B3B2-D6EEA9A75EBB}" dt="2023-06-30T18:21:35.889" v="4813" actId="27614"/>
          <ac:picMkLst>
            <pc:docMk/>
            <pc:sldMk cId="2970767962" sldId="378"/>
            <ac:picMk id="8" creationId="{5356CE20-CF32-88C2-90AB-AF2AFA95F748}"/>
          </ac:picMkLst>
        </pc:picChg>
      </pc:sldChg>
      <pc:sldChg chg="modSp add mod">
        <pc:chgData name="Emma Golub" userId="57d06a77761d2595" providerId="LiveId" clId="{E05B815C-0E0C-4230-B3B2-D6EEA9A75EBB}" dt="2023-06-30T18:19:53.797" v="4666" actId="113"/>
        <pc:sldMkLst>
          <pc:docMk/>
          <pc:sldMk cId="2753109152" sldId="379"/>
        </pc:sldMkLst>
        <pc:spChg chg="mod">
          <ac:chgData name="Emma Golub" userId="57d06a77761d2595" providerId="LiveId" clId="{E05B815C-0E0C-4230-B3B2-D6EEA9A75EBB}" dt="2023-06-30T18:19:53.797" v="4666" actId="113"/>
          <ac:spMkLst>
            <pc:docMk/>
            <pc:sldMk cId="2753109152" sldId="379"/>
            <ac:spMk id="3" creationId="{24584D28-463F-92CD-B910-F62429E9FE2D}"/>
          </ac:spMkLst>
        </pc:spChg>
      </pc:sldChg>
      <pc:sldChg chg="addSp delSp modSp add mod">
        <pc:chgData name="Emma Golub" userId="57d06a77761d2595" providerId="LiveId" clId="{E05B815C-0E0C-4230-B3B2-D6EEA9A75EBB}" dt="2023-07-06T19:21:32.250" v="4953" actId="14100"/>
        <pc:sldMkLst>
          <pc:docMk/>
          <pc:sldMk cId="2964429869" sldId="380"/>
        </pc:sldMkLst>
        <pc:spChg chg="add del mod">
          <ac:chgData name="Emma Golub" userId="57d06a77761d2595" providerId="LiveId" clId="{E05B815C-0E0C-4230-B3B2-D6EEA9A75EBB}" dt="2023-06-30T18:49:24.755" v="4874"/>
          <ac:spMkLst>
            <pc:docMk/>
            <pc:sldMk cId="2964429869" sldId="380"/>
            <ac:spMk id="6" creationId="{596C22AD-3617-FCF6-96DE-FB72ACD7F519}"/>
          </ac:spMkLst>
        </pc:spChg>
        <pc:spChg chg="add mod">
          <ac:chgData name="Emma Golub" userId="57d06a77761d2595" providerId="LiveId" clId="{E05B815C-0E0C-4230-B3B2-D6EEA9A75EBB}" dt="2023-07-06T19:19:41.541" v="4942"/>
          <ac:spMkLst>
            <pc:docMk/>
            <pc:sldMk cId="2964429869" sldId="380"/>
            <ac:spMk id="7" creationId="{2BA731E4-264B-C22C-A452-1420EDF3794B}"/>
          </ac:spMkLst>
        </pc:spChg>
        <pc:spChg chg="add del mod">
          <ac:chgData name="Emma Golub" userId="57d06a77761d2595" providerId="LiveId" clId="{E05B815C-0E0C-4230-B3B2-D6EEA9A75EBB}" dt="2023-06-30T18:49:40.394" v="4881"/>
          <ac:spMkLst>
            <pc:docMk/>
            <pc:sldMk cId="2964429869" sldId="380"/>
            <ac:spMk id="7" creationId="{C1D993D5-37A7-2F2F-6A2F-24B3356D3A93}"/>
          </ac:spMkLst>
        </pc:spChg>
        <pc:spChg chg="add del mod">
          <ac:chgData name="Emma Golub" userId="57d06a77761d2595" providerId="LiveId" clId="{E05B815C-0E0C-4230-B3B2-D6EEA9A75EBB}" dt="2023-07-06T19:19:40.942" v="4941" actId="478"/>
          <ac:spMkLst>
            <pc:docMk/>
            <pc:sldMk cId="2964429869" sldId="380"/>
            <ac:spMk id="8" creationId="{4E098AFF-5273-DAB4-9B98-FB6B0D9D13D0}"/>
          </ac:spMkLst>
        </pc:spChg>
        <pc:spChg chg="add mod">
          <ac:chgData name="Emma Golub" userId="57d06a77761d2595" providerId="LiveId" clId="{E05B815C-0E0C-4230-B3B2-D6EEA9A75EBB}" dt="2023-07-06T19:21:32.250" v="4953" actId="14100"/>
          <ac:spMkLst>
            <pc:docMk/>
            <pc:sldMk cId="2964429869" sldId="380"/>
            <ac:spMk id="9" creationId="{AB4797AC-CEBF-9519-F3CC-47CC232C3A50}"/>
          </ac:spMkLst>
        </pc:spChg>
        <pc:picChg chg="add del mod">
          <ac:chgData name="Emma Golub" userId="57d06a77761d2595" providerId="LiveId" clId="{E05B815C-0E0C-4230-B3B2-D6EEA9A75EBB}" dt="2023-07-06T19:16:41.155" v="4896" actId="478"/>
          <ac:picMkLst>
            <pc:docMk/>
            <pc:sldMk cId="2964429869" sldId="380"/>
            <ac:picMk id="5" creationId="{9BB20EF9-647A-E0C3-5559-663D96F507B7}"/>
          </ac:picMkLst>
        </pc:picChg>
        <pc:picChg chg="add mod ord">
          <ac:chgData name="Emma Golub" userId="57d06a77761d2595" providerId="LiveId" clId="{E05B815C-0E0C-4230-B3B2-D6EEA9A75EBB}" dt="2023-07-06T19:17:28.417" v="4905" actId="167"/>
          <ac:picMkLst>
            <pc:docMk/>
            <pc:sldMk cId="2964429869" sldId="380"/>
            <ac:picMk id="6" creationId="{313E4249-FA63-8C93-AB4E-FFDF32DB4870}"/>
          </ac:picMkLst>
        </pc:picChg>
      </pc:sldChg>
      <pc:sldChg chg="addSp delSp modSp add mod">
        <pc:chgData name="Emma Golub" userId="57d06a77761d2595" providerId="LiveId" clId="{E05B815C-0E0C-4230-B3B2-D6EEA9A75EBB}" dt="2023-07-06T19:22:59.697" v="4965"/>
        <pc:sldMkLst>
          <pc:docMk/>
          <pc:sldMk cId="3979128598" sldId="381"/>
        </pc:sldMkLst>
        <pc:spChg chg="mod">
          <ac:chgData name="Emma Golub" userId="57d06a77761d2595" providerId="LiveId" clId="{E05B815C-0E0C-4230-B3B2-D6EEA9A75EBB}" dt="2023-06-30T18:19:01.455" v="4583" actId="6549"/>
          <ac:spMkLst>
            <pc:docMk/>
            <pc:sldMk cId="3979128598" sldId="381"/>
            <ac:spMk id="3" creationId="{04E2FB8B-8E6D-B77E-E6D3-BE3AAA2355FF}"/>
          </ac:spMkLst>
        </pc:spChg>
        <pc:spChg chg="add mod">
          <ac:chgData name="Emma Golub" userId="57d06a77761d2595" providerId="LiveId" clId="{E05B815C-0E0C-4230-B3B2-D6EEA9A75EBB}" dt="2023-07-06T19:19:34.596" v="4940"/>
          <ac:spMkLst>
            <pc:docMk/>
            <pc:sldMk cId="3979128598" sldId="381"/>
            <ac:spMk id="4" creationId="{9579BADA-8E0C-3589-9871-7859AE0E079D}"/>
          </ac:spMkLst>
        </pc:spChg>
        <pc:spChg chg="add del mod">
          <ac:chgData name="Emma Golub" userId="57d06a77761d2595" providerId="LiveId" clId="{E05B815C-0E0C-4230-B3B2-D6EEA9A75EBB}" dt="2023-06-30T18:49:22.455" v="4872"/>
          <ac:spMkLst>
            <pc:docMk/>
            <pc:sldMk cId="3979128598" sldId="381"/>
            <ac:spMk id="6" creationId="{325EB3BF-CE5D-BD35-F872-8F6264883FD2}"/>
          </ac:spMkLst>
        </pc:spChg>
        <pc:spChg chg="add del mod">
          <ac:chgData name="Emma Golub" userId="57d06a77761d2595" providerId="LiveId" clId="{E05B815C-0E0C-4230-B3B2-D6EEA9A75EBB}" dt="2023-07-06T19:22:59.697" v="4965"/>
          <ac:spMkLst>
            <pc:docMk/>
            <pc:sldMk cId="3979128598" sldId="381"/>
            <ac:spMk id="6" creationId="{7F83C81E-CB40-F03D-E68C-9F602C4F6596}"/>
          </ac:spMkLst>
        </pc:spChg>
        <pc:spChg chg="add del mod">
          <ac:chgData name="Emma Golub" userId="57d06a77761d2595" providerId="LiveId" clId="{E05B815C-0E0C-4230-B3B2-D6EEA9A75EBB}" dt="2023-07-06T19:20:05.654" v="4945" actId="478"/>
          <ac:spMkLst>
            <pc:docMk/>
            <pc:sldMk cId="3979128598" sldId="381"/>
            <ac:spMk id="7" creationId="{F2CA2D0F-CCCA-22B1-B4D2-020FFAEE69CB}"/>
          </ac:spMkLst>
        </pc:spChg>
        <pc:picChg chg="add mod">
          <ac:chgData name="Emma Golub" userId="57d06a77761d2595" providerId="LiveId" clId="{E05B815C-0E0C-4230-B3B2-D6EEA9A75EBB}" dt="2023-06-30T18:22:07.225" v="4822" actId="962"/>
          <ac:picMkLst>
            <pc:docMk/>
            <pc:sldMk cId="3979128598" sldId="381"/>
            <ac:picMk id="5" creationId="{FAFCD249-932C-E58C-C14D-FEA9C8DF9350}"/>
          </ac:picMkLst>
        </pc:picChg>
      </pc:sldChg>
      <pc:sldChg chg="addSp delSp modSp add mod replId">
        <pc:chgData name="Emma Golub" userId="57d06a77761d2595" providerId="LiveId" clId="{E05B815C-0E0C-4230-B3B2-D6EEA9A75EBB}" dt="2023-07-06T19:23:25.072" v="4995" actId="1038"/>
        <pc:sldMkLst>
          <pc:docMk/>
          <pc:sldMk cId="914802684" sldId="382"/>
        </pc:sldMkLst>
        <pc:spChg chg="mod">
          <ac:chgData name="Emma Golub" userId="57d06a77761d2595" providerId="LiveId" clId="{E05B815C-0E0C-4230-B3B2-D6EEA9A75EBB}" dt="2023-06-30T18:19:04.048" v="4585" actId="20577"/>
          <ac:spMkLst>
            <pc:docMk/>
            <pc:sldMk cId="914802684" sldId="382"/>
            <ac:spMk id="3" creationId="{04E2FB8B-8E6D-B77E-E6D3-BE3AAA2355FF}"/>
          </ac:spMkLst>
        </pc:spChg>
        <pc:spChg chg="add del mod">
          <ac:chgData name="Emma Golub" userId="57d06a77761d2595" providerId="LiveId" clId="{E05B815C-0E0C-4230-B3B2-D6EEA9A75EBB}" dt="2023-07-06T19:19:28.295" v="4938" actId="478"/>
          <ac:spMkLst>
            <pc:docMk/>
            <pc:sldMk cId="914802684" sldId="382"/>
            <ac:spMk id="6" creationId="{D88BC8DC-F704-26BB-CEC5-3F3496B0FE4B}"/>
          </ac:spMkLst>
        </pc:spChg>
        <pc:spChg chg="add mod">
          <ac:chgData name="Emma Golub" userId="57d06a77761d2595" providerId="LiveId" clId="{E05B815C-0E0C-4230-B3B2-D6EEA9A75EBB}" dt="2023-07-06T19:19:28.510" v="4939"/>
          <ac:spMkLst>
            <pc:docMk/>
            <pc:sldMk cId="914802684" sldId="382"/>
            <ac:spMk id="8" creationId="{26970DC3-B13E-8E9F-C575-B686B995792F}"/>
          </ac:spMkLst>
        </pc:spChg>
        <pc:spChg chg="add del mod">
          <ac:chgData name="Emma Golub" userId="57d06a77761d2595" providerId="LiveId" clId="{E05B815C-0E0C-4230-B3B2-D6EEA9A75EBB}" dt="2023-07-06T19:23:02.233" v="4972"/>
          <ac:spMkLst>
            <pc:docMk/>
            <pc:sldMk cId="914802684" sldId="382"/>
            <ac:spMk id="9" creationId="{10136529-0B75-2DD8-B9C3-3BF3A73CBBD3}"/>
          </ac:spMkLst>
        </pc:spChg>
        <pc:spChg chg="add del mod">
          <ac:chgData name="Emma Golub" userId="57d06a77761d2595" providerId="LiveId" clId="{E05B815C-0E0C-4230-B3B2-D6EEA9A75EBB}" dt="2023-07-06T19:23:01.940" v="4971"/>
          <ac:spMkLst>
            <pc:docMk/>
            <pc:sldMk cId="914802684" sldId="382"/>
            <ac:spMk id="10" creationId="{70E08792-AE27-22BA-5065-C6F8F49227D6}"/>
          </ac:spMkLst>
        </pc:spChg>
        <pc:spChg chg="add mod">
          <ac:chgData name="Emma Golub" userId="57d06a77761d2595" providerId="LiveId" clId="{E05B815C-0E0C-4230-B3B2-D6EEA9A75EBB}" dt="2023-07-06T19:23:20.514" v="4974" actId="1076"/>
          <ac:spMkLst>
            <pc:docMk/>
            <pc:sldMk cId="914802684" sldId="382"/>
            <ac:spMk id="11" creationId="{BB66BA40-BFE3-FAFB-0661-1EA891D1DDD2}"/>
          </ac:spMkLst>
        </pc:spChg>
        <pc:spChg chg="add mod">
          <ac:chgData name="Emma Golub" userId="57d06a77761d2595" providerId="LiveId" clId="{E05B815C-0E0C-4230-B3B2-D6EEA9A75EBB}" dt="2023-07-06T19:23:25.072" v="4995" actId="1038"/>
          <ac:spMkLst>
            <pc:docMk/>
            <pc:sldMk cId="914802684" sldId="382"/>
            <ac:spMk id="12" creationId="{59E72ADF-C127-2E20-76C5-305CEF93D467}"/>
          </ac:spMkLst>
        </pc:spChg>
        <pc:picChg chg="add del mod">
          <ac:chgData name="Emma Golub" userId="57d06a77761d2595" providerId="LiveId" clId="{E05B815C-0E0C-4230-B3B2-D6EEA9A75EBB}" dt="2023-07-06T19:16:45.772" v="4897" actId="478"/>
          <ac:picMkLst>
            <pc:docMk/>
            <pc:sldMk cId="914802684" sldId="382"/>
            <ac:picMk id="5" creationId="{7A9B13F4-4F15-9847-EDF1-296C0A7F3EA2}"/>
          </ac:picMkLst>
        </pc:picChg>
        <pc:picChg chg="add mod ord">
          <ac:chgData name="Emma Golub" userId="57d06a77761d2595" providerId="LiveId" clId="{E05B815C-0E0C-4230-B3B2-D6EEA9A75EBB}" dt="2023-07-06T19:22:00.864" v="4957" actId="1076"/>
          <ac:picMkLst>
            <pc:docMk/>
            <pc:sldMk cId="914802684" sldId="382"/>
            <ac:picMk id="7" creationId="{0E355FA1-E860-BBAF-AB80-EA533A45C45E}"/>
          </ac:picMkLst>
        </pc:picChg>
      </pc:sldChg>
      <pc:sldChg chg="addSp delSp modSp add mod">
        <pc:chgData name="Emma Golub" userId="57d06a77761d2595" providerId="LiveId" clId="{E05B815C-0E0C-4230-B3B2-D6EEA9A75EBB}" dt="2023-07-06T19:23:45.844" v="5015" actId="1036"/>
        <pc:sldMkLst>
          <pc:docMk/>
          <pc:sldMk cId="2392235970" sldId="383"/>
        </pc:sldMkLst>
        <pc:spChg chg="mod">
          <ac:chgData name="Emma Golub" userId="57d06a77761d2595" providerId="LiveId" clId="{E05B815C-0E0C-4230-B3B2-D6EEA9A75EBB}" dt="2023-06-30T18:19:09.858" v="4590" actId="6549"/>
          <ac:spMkLst>
            <pc:docMk/>
            <pc:sldMk cId="2392235970" sldId="383"/>
            <ac:spMk id="3" creationId="{04E2FB8B-8E6D-B77E-E6D3-BE3AAA2355FF}"/>
          </ac:spMkLst>
        </pc:spChg>
        <pc:spChg chg="add mod">
          <ac:chgData name="Emma Golub" userId="57d06a77761d2595" providerId="LiveId" clId="{E05B815C-0E0C-4230-B3B2-D6EEA9A75EBB}" dt="2023-07-06T19:19:25.305" v="4937"/>
          <ac:spMkLst>
            <pc:docMk/>
            <pc:sldMk cId="2392235970" sldId="383"/>
            <ac:spMk id="4" creationId="{F9F8AD20-1840-9EF5-9DE7-748D995BA5C3}"/>
          </ac:spMkLst>
        </pc:spChg>
        <pc:spChg chg="add del mod">
          <ac:chgData name="Emma Golub" userId="57d06a77761d2595" providerId="LiveId" clId="{E05B815C-0E0C-4230-B3B2-D6EEA9A75EBB}" dt="2023-07-06T19:23:00.095" v="4967"/>
          <ac:spMkLst>
            <pc:docMk/>
            <pc:sldMk cId="2392235970" sldId="383"/>
            <ac:spMk id="6" creationId="{962AC3C6-5BC2-09B3-94EE-A863BB18A843}"/>
          </ac:spMkLst>
        </pc:spChg>
        <pc:spChg chg="add del mod">
          <ac:chgData name="Emma Golub" userId="57d06a77761d2595" providerId="LiveId" clId="{E05B815C-0E0C-4230-B3B2-D6EEA9A75EBB}" dt="2023-06-30T18:49:21.528" v="4871"/>
          <ac:spMkLst>
            <pc:docMk/>
            <pc:sldMk cId="2392235970" sldId="383"/>
            <ac:spMk id="6" creationId="{E3CDEF94-66A2-B05A-53BF-55985128F0B9}"/>
          </ac:spMkLst>
        </pc:spChg>
        <pc:spChg chg="add del mod">
          <ac:chgData name="Emma Golub" userId="57d06a77761d2595" providerId="LiveId" clId="{E05B815C-0E0C-4230-B3B2-D6EEA9A75EBB}" dt="2023-07-06T19:20:10.787" v="4946" actId="478"/>
          <ac:spMkLst>
            <pc:docMk/>
            <pc:sldMk cId="2392235970" sldId="383"/>
            <ac:spMk id="7" creationId="{C8CB5759-36BD-EE28-7AEE-BABCC57B5C20}"/>
          </ac:spMkLst>
        </pc:spChg>
        <pc:spChg chg="add mod">
          <ac:chgData name="Emma Golub" userId="57d06a77761d2595" providerId="LiveId" clId="{E05B815C-0E0C-4230-B3B2-D6EEA9A75EBB}" dt="2023-07-06T19:23:45.844" v="5015" actId="1036"/>
          <ac:spMkLst>
            <pc:docMk/>
            <pc:sldMk cId="2392235970" sldId="383"/>
            <ac:spMk id="8" creationId="{4BF62B34-FB42-C3CB-98F5-C510DDA38E15}"/>
          </ac:spMkLst>
        </pc:spChg>
        <pc:picChg chg="add mod">
          <ac:chgData name="Emma Golub" userId="57d06a77761d2595" providerId="LiveId" clId="{E05B815C-0E0C-4230-B3B2-D6EEA9A75EBB}" dt="2023-06-30T18:22:10.303" v="4825" actId="962"/>
          <ac:picMkLst>
            <pc:docMk/>
            <pc:sldMk cId="2392235970" sldId="383"/>
            <ac:picMk id="5" creationId="{EE0EA2B2-EE9D-0A67-8B4C-00393AA12DD0}"/>
          </ac:picMkLst>
        </pc:picChg>
      </pc:sldChg>
      <pc:sldChg chg="addSp delSp modSp add mod replId">
        <pc:chgData name="Emma Golub" userId="57d06a77761d2595" providerId="LiveId" clId="{E05B815C-0E0C-4230-B3B2-D6EEA9A75EBB}" dt="2023-07-06T19:19:10.433" v="4936"/>
        <pc:sldMkLst>
          <pc:docMk/>
          <pc:sldMk cId="2623351959" sldId="384"/>
        </pc:sldMkLst>
        <pc:spChg chg="mod">
          <ac:chgData name="Emma Golub" userId="57d06a77761d2595" providerId="LiveId" clId="{E05B815C-0E0C-4230-B3B2-D6EEA9A75EBB}" dt="2023-06-30T18:19:12.716" v="4592" actId="20577"/>
          <ac:spMkLst>
            <pc:docMk/>
            <pc:sldMk cId="2623351959" sldId="384"/>
            <ac:spMk id="3" creationId="{04E2FB8B-8E6D-B77E-E6D3-BE3AAA2355FF}"/>
          </ac:spMkLst>
        </pc:spChg>
        <pc:spChg chg="add del mod">
          <ac:chgData name="Emma Golub" userId="57d06a77761d2595" providerId="LiveId" clId="{E05B815C-0E0C-4230-B3B2-D6EEA9A75EBB}" dt="2023-07-06T19:19:10.257" v="4935" actId="478"/>
          <ac:spMkLst>
            <pc:docMk/>
            <pc:sldMk cId="2623351959" sldId="384"/>
            <ac:spMk id="6" creationId="{1333E491-7186-2796-26DF-D967ED97F632}"/>
          </ac:spMkLst>
        </pc:spChg>
        <pc:spChg chg="add mod">
          <ac:chgData name="Emma Golub" userId="57d06a77761d2595" providerId="LiveId" clId="{E05B815C-0E0C-4230-B3B2-D6EEA9A75EBB}" dt="2023-07-06T19:19:10.433" v="4936"/>
          <ac:spMkLst>
            <pc:docMk/>
            <pc:sldMk cId="2623351959" sldId="384"/>
            <ac:spMk id="8" creationId="{CE322F0A-92B3-F3F2-4AE4-6B2CFAAD870A}"/>
          </ac:spMkLst>
        </pc:spChg>
        <pc:picChg chg="add del mod">
          <ac:chgData name="Emma Golub" userId="57d06a77761d2595" providerId="LiveId" clId="{E05B815C-0E0C-4230-B3B2-D6EEA9A75EBB}" dt="2023-07-06T19:16:48.394" v="4898" actId="478"/>
          <ac:picMkLst>
            <pc:docMk/>
            <pc:sldMk cId="2623351959" sldId="384"/>
            <ac:picMk id="5" creationId="{CED0ADE8-FE3D-9417-9866-C100E256D307}"/>
          </ac:picMkLst>
        </pc:picChg>
        <pc:picChg chg="add mod ord">
          <ac:chgData name="Emma Golub" userId="57d06a77761d2595" providerId="LiveId" clId="{E05B815C-0E0C-4230-B3B2-D6EEA9A75EBB}" dt="2023-07-06T19:17:55.630" v="4913" actId="167"/>
          <ac:picMkLst>
            <pc:docMk/>
            <pc:sldMk cId="2623351959" sldId="384"/>
            <ac:picMk id="7" creationId="{D51ED1B0-C974-5C23-FDEF-A090F8DA8DF1}"/>
          </ac:picMkLst>
        </pc:picChg>
      </pc:sldChg>
      <pc:sldChg chg="addSp delSp modSp add mod replId">
        <pc:chgData name="Emma Golub" userId="57d06a77761d2595" providerId="LiveId" clId="{E05B815C-0E0C-4230-B3B2-D6EEA9A75EBB}" dt="2023-07-06T19:29:38.277" v="5036" actId="21"/>
        <pc:sldMkLst>
          <pc:docMk/>
          <pc:sldMk cId="1282586239" sldId="385"/>
        </pc:sldMkLst>
        <pc:spChg chg="mod">
          <ac:chgData name="Emma Golub" userId="57d06a77761d2595" providerId="LiveId" clId="{E05B815C-0E0C-4230-B3B2-D6EEA9A75EBB}" dt="2023-06-30T18:19:21.210" v="4649" actId="20577"/>
          <ac:spMkLst>
            <pc:docMk/>
            <pc:sldMk cId="1282586239" sldId="385"/>
            <ac:spMk id="3" creationId="{04E2FB8B-8E6D-B77E-E6D3-BE3AAA2355FF}"/>
          </ac:spMkLst>
        </pc:spChg>
        <pc:spChg chg="add mod">
          <ac:chgData name="Emma Golub" userId="57d06a77761d2595" providerId="LiveId" clId="{E05B815C-0E0C-4230-B3B2-D6EEA9A75EBB}" dt="2023-07-06T19:19:06.027" v="4934"/>
          <ac:spMkLst>
            <pc:docMk/>
            <pc:sldMk cId="1282586239" sldId="385"/>
            <ac:spMk id="4" creationId="{B6FC8BC2-B7C5-A06F-8420-0F945978B396}"/>
          </ac:spMkLst>
        </pc:spChg>
        <pc:spChg chg="add del mod">
          <ac:chgData name="Emma Golub" userId="57d06a77761d2595" providerId="LiveId" clId="{E05B815C-0E0C-4230-B3B2-D6EEA9A75EBB}" dt="2023-07-06T19:29:38.277" v="5036" actId="21"/>
          <ac:spMkLst>
            <pc:docMk/>
            <pc:sldMk cId="1282586239" sldId="385"/>
            <ac:spMk id="5" creationId="{806D14FC-ACBB-4709-6F2B-1A877F9675D7}"/>
          </ac:spMkLst>
        </pc:spChg>
        <pc:spChg chg="add del mod">
          <ac:chgData name="Emma Golub" userId="57d06a77761d2595" providerId="LiveId" clId="{E05B815C-0E0C-4230-B3B2-D6EEA9A75EBB}" dt="2023-06-30T18:49:21.026" v="4870"/>
          <ac:spMkLst>
            <pc:docMk/>
            <pc:sldMk cId="1282586239" sldId="385"/>
            <ac:spMk id="8" creationId="{F7536B8A-F4D7-51EF-46F1-CB32239B20A3}"/>
          </ac:spMkLst>
        </pc:spChg>
        <pc:spChg chg="add del mod">
          <ac:chgData name="Emma Golub" userId="57d06a77761d2595" providerId="LiveId" clId="{E05B815C-0E0C-4230-B3B2-D6EEA9A75EBB}" dt="2023-07-06T19:20:16.389" v="4947" actId="478"/>
          <ac:spMkLst>
            <pc:docMk/>
            <pc:sldMk cId="1282586239" sldId="385"/>
            <ac:spMk id="9" creationId="{E1657C99-CF9D-D5E7-483F-06E767AB61C6}"/>
          </ac:spMkLst>
        </pc:spChg>
        <pc:picChg chg="add del mod">
          <ac:chgData name="Emma Golub" userId="57d06a77761d2595" providerId="LiveId" clId="{E05B815C-0E0C-4230-B3B2-D6EEA9A75EBB}" dt="2023-06-30T18:22:29.695" v="4833"/>
          <ac:picMkLst>
            <pc:docMk/>
            <pc:sldMk cId="1282586239" sldId="385"/>
            <ac:picMk id="5" creationId="{DEA6BA46-FA01-68AA-0BAE-D51847F63981}"/>
          </ac:picMkLst>
        </pc:picChg>
        <pc:picChg chg="add mod">
          <ac:chgData name="Emma Golub" userId="57d06a77761d2595" providerId="LiveId" clId="{E05B815C-0E0C-4230-B3B2-D6EEA9A75EBB}" dt="2023-06-30T18:22:42.286" v="4839" actId="962"/>
          <ac:picMkLst>
            <pc:docMk/>
            <pc:sldMk cId="1282586239" sldId="385"/>
            <ac:picMk id="7" creationId="{539E2EA4-8FF2-0F8B-D08D-AF6E7132B73A}"/>
          </ac:picMkLst>
        </pc:picChg>
      </pc:sldChg>
      <pc:sldChg chg="addSp delSp modSp add mod replId">
        <pc:chgData name="Emma Golub" userId="57d06a77761d2595" providerId="LiveId" clId="{E05B815C-0E0C-4230-B3B2-D6EEA9A75EBB}" dt="2023-07-06T19:29:43.572" v="5053" actId="1035"/>
        <pc:sldMkLst>
          <pc:docMk/>
          <pc:sldMk cId="823337177" sldId="386"/>
        </pc:sldMkLst>
        <pc:spChg chg="mod">
          <ac:chgData name="Emma Golub" userId="57d06a77761d2595" providerId="LiveId" clId="{E05B815C-0E0C-4230-B3B2-D6EEA9A75EBB}" dt="2023-06-30T18:19:23.945" v="4651" actId="20577"/>
          <ac:spMkLst>
            <pc:docMk/>
            <pc:sldMk cId="823337177" sldId="386"/>
            <ac:spMk id="3" creationId="{04E2FB8B-8E6D-B77E-E6D3-BE3AAA2355FF}"/>
          </ac:spMkLst>
        </pc:spChg>
        <pc:spChg chg="add del mod">
          <ac:chgData name="Emma Golub" userId="57d06a77761d2595" providerId="LiveId" clId="{E05B815C-0E0C-4230-B3B2-D6EEA9A75EBB}" dt="2023-07-06T19:19:03.643" v="4932" actId="478"/>
          <ac:spMkLst>
            <pc:docMk/>
            <pc:sldMk cId="823337177" sldId="386"/>
            <ac:spMk id="6" creationId="{482DE11F-23D0-819A-038C-F471EF9170F6}"/>
          </ac:spMkLst>
        </pc:spChg>
        <pc:spChg chg="add mod">
          <ac:chgData name="Emma Golub" userId="57d06a77761d2595" providerId="LiveId" clId="{E05B815C-0E0C-4230-B3B2-D6EEA9A75EBB}" dt="2023-07-06T19:19:03.872" v="4933"/>
          <ac:spMkLst>
            <pc:docMk/>
            <pc:sldMk cId="823337177" sldId="386"/>
            <ac:spMk id="8" creationId="{B9AF04A4-7C69-C7A3-2878-5CC0D81C1739}"/>
          </ac:spMkLst>
        </pc:spChg>
        <pc:spChg chg="add mod">
          <ac:chgData name="Emma Golub" userId="57d06a77761d2595" providerId="LiveId" clId="{E05B815C-0E0C-4230-B3B2-D6EEA9A75EBB}" dt="2023-07-06T19:29:43.572" v="5053" actId="1035"/>
          <ac:spMkLst>
            <pc:docMk/>
            <pc:sldMk cId="823337177" sldId="386"/>
            <ac:spMk id="9" creationId="{FC5A7043-FDA2-85B8-05A6-BA456CBB7EF0}"/>
          </ac:spMkLst>
        </pc:spChg>
        <pc:picChg chg="add del mod">
          <ac:chgData name="Emma Golub" userId="57d06a77761d2595" providerId="LiveId" clId="{E05B815C-0E0C-4230-B3B2-D6EEA9A75EBB}" dt="2023-07-06T19:16:51.120" v="4899" actId="478"/>
          <ac:picMkLst>
            <pc:docMk/>
            <pc:sldMk cId="823337177" sldId="386"/>
            <ac:picMk id="5" creationId="{B27E675C-1642-6FE4-1DD7-D603A16776C2}"/>
          </ac:picMkLst>
        </pc:picChg>
        <pc:picChg chg="add mod ord">
          <ac:chgData name="Emma Golub" userId="57d06a77761d2595" providerId="LiveId" clId="{E05B815C-0E0C-4230-B3B2-D6EEA9A75EBB}" dt="2023-07-06T19:18:02.959" v="4917" actId="167"/>
          <ac:picMkLst>
            <pc:docMk/>
            <pc:sldMk cId="823337177" sldId="386"/>
            <ac:picMk id="7" creationId="{C51AD1C7-B279-B174-8C86-511AB7ADA0F0}"/>
          </ac:picMkLst>
        </pc:picChg>
      </pc:sldChg>
      <pc:sldChg chg="addSp delSp modSp add mod">
        <pc:chgData name="Emma Golub" userId="57d06a77761d2595" providerId="LiveId" clId="{E05B815C-0E0C-4230-B3B2-D6EEA9A75EBB}" dt="2023-07-06T19:24:27.683" v="5023" actId="1076"/>
        <pc:sldMkLst>
          <pc:docMk/>
          <pc:sldMk cId="1804727709" sldId="387"/>
        </pc:sldMkLst>
        <pc:spChg chg="mod">
          <ac:chgData name="Emma Golub" userId="57d06a77761d2595" providerId="LiveId" clId="{E05B815C-0E0C-4230-B3B2-D6EEA9A75EBB}" dt="2023-06-30T18:19:32.037" v="4654" actId="20577"/>
          <ac:spMkLst>
            <pc:docMk/>
            <pc:sldMk cId="1804727709" sldId="387"/>
            <ac:spMk id="3" creationId="{04E2FB8B-8E6D-B77E-E6D3-BE3AAA2355FF}"/>
          </ac:spMkLst>
        </pc:spChg>
        <pc:spChg chg="add mod">
          <ac:chgData name="Emma Golub" userId="57d06a77761d2595" providerId="LiveId" clId="{E05B815C-0E0C-4230-B3B2-D6EEA9A75EBB}" dt="2023-07-06T19:18:59.973" v="4931"/>
          <ac:spMkLst>
            <pc:docMk/>
            <pc:sldMk cId="1804727709" sldId="387"/>
            <ac:spMk id="4" creationId="{6C37FCD2-D3B4-7F22-9906-F40B4977F357}"/>
          </ac:spMkLst>
        </pc:spChg>
        <pc:spChg chg="add mod">
          <ac:chgData name="Emma Golub" userId="57d06a77761d2595" providerId="LiveId" clId="{E05B815C-0E0C-4230-B3B2-D6EEA9A75EBB}" dt="2023-07-06T19:24:27.683" v="5023" actId="1076"/>
          <ac:spMkLst>
            <pc:docMk/>
            <pc:sldMk cId="1804727709" sldId="387"/>
            <ac:spMk id="5" creationId="{73CD77E2-59B6-FD7E-4DEB-085F9EF2ABF3}"/>
          </ac:spMkLst>
        </pc:spChg>
        <pc:spChg chg="add del mod">
          <ac:chgData name="Emma Golub" userId="57d06a77761d2595" providerId="LiveId" clId="{E05B815C-0E0C-4230-B3B2-D6EEA9A75EBB}" dt="2023-07-06T19:20:30.080" v="4948" actId="478"/>
          <ac:spMkLst>
            <pc:docMk/>
            <pc:sldMk cId="1804727709" sldId="387"/>
            <ac:spMk id="8" creationId="{5A2B7F67-A753-8782-FA71-86617EE52346}"/>
          </ac:spMkLst>
        </pc:spChg>
        <pc:picChg chg="add del mod">
          <ac:chgData name="Emma Golub" userId="57d06a77761d2595" providerId="LiveId" clId="{E05B815C-0E0C-4230-B3B2-D6EEA9A75EBB}" dt="2023-06-30T18:23:10.541" v="4848" actId="478"/>
          <ac:picMkLst>
            <pc:docMk/>
            <pc:sldMk cId="1804727709" sldId="387"/>
            <ac:picMk id="5" creationId="{4C9304BE-ED20-741F-0CB1-2434695C9821}"/>
          </ac:picMkLst>
        </pc:picChg>
        <pc:picChg chg="add mod">
          <ac:chgData name="Emma Golub" userId="57d06a77761d2595" providerId="LiveId" clId="{E05B815C-0E0C-4230-B3B2-D6EEA9A75EBB}" dt="2023-06-30T18:23:11.784" v="4851" actId="962"/>
          <ac:picMkLst>
            <pc:docMk/>
            <pc:sldMk cId="1804727709" sldId="387"/>
            <ac:picMk id="7" creationId="{860EE0B9-94DD-C4AB-BFE6-732FC1AAA6D4}"/>
          </ac:picMkLst>
        </pc:picChg>
      </pc:sldChg>
      <pc:sldChg chg="addSp delSp modSp add mod replId">
        <pc:chgData name="Emma Golub" userId="57d06a77761d2595" providerId="LiveId" clId="{E05B815C-0E0C-4230-B3B2-D6EEA9A75EBB}" dt="2023-07-06T19:24:34.427" v="5027" actId="1037"/>
        <pc:sldMkLst>
          <pc:docMk/>
          <pc:sldMk cId="4030509532" sldId="388"/>
        </pc:sldMkLst>
        <pc:spChg chg="mod">
          <ac:chgData name="Emma Golub" userId="57d06a77761d2595" providerId="LiveId" clId="{E05B815C-0E0C-4230-B3B2-D6EEA9A75EBB}" dt="2023-06-30T18:19:34.569" v="4656" actId="20577"/>
          <ac:spMkLst>
            <pc:docMk/>
            <pc:sldMk cId="4030509532" sldId="388"/>
            <ac:spMk id="3" creationId="{04E2FB8B-8E6D-B77E-E6D3-BE3AAA2355FF}"/>
          </ac:spMkLst>
        </pc:spChg>
        <pc:spChg chg="add mod">
          <ac:chgData name="Emma Golub" userId="57d06a77761d2595" providerId="LiveId" clId="{E05B815C-0E0C-4230-B3B2-D6EEA9A75EBB}" dt="2023-07-06T19:18:57.173" v="4930"/>
          <ac:spMkLst>
            <pc:docMk/>
            <pc:sldMk cId="4030509532" sldId="388"/>
            <ac:spMk id="6" creationId="{D8D61FF8-66BA-2A8B-28F3-0EF4A75EAA21}"/>
          </ac:spMkLst>
        </pc:spChg>
        <pc:spChg chg="add del mod">
          <ac:chgData name="Emma Golub" userId="57d06a77761d2595" providerId="LiveId" clId="{E05B815C-0E0C-4230-B3B2-D6EEA9A75EBB}" dt="2023-07-06T19:18:56.858" v="4929" actId="478"/>
          <ac:spMkLst>
            <pc:docMk/>
            <pc:sldMk cId="4030509532" sldId="388"/>
            <ac:spMk id="8" creationId="{72BAF964-862F-6784-33FE-C09D8D79F0CE}"/>
          </ac:spMkLst>
        </pc:spChg>
        <pc:spChg chg="add mod">
          <ac:chgData name="Emma Golub" userId="57d06a77761d2595" providerId="LiveId" clId="{E05B815C-0E0C-4230-B3B2-D6EEA9A75EBB}" dt="2023-07-06T19:24:34.427" v="5027" actId="1037"/>
          <ac:spMkLst>
            <pc:docMk/>
            <pc:sldMk cId="4030509532" sldId="388"/>
            <ac:spMk id="9" creationId="{E505314B-E06B-C308-4BE8-C8FB25F87839}"/>
          </ac:spMkLst>
        </pc:spChg>
        <pc:picChg chg="add del mod">
          <ac:chgData name="Emma Golub" userId="57d06a77761d2595" providerId="LiveId" clId="{E05B815C-0E0C-4230-B3B2-D6EEA9A75EBB}" dt="2023-06-30T18:23:13.205" v="4852" actId="478"/>
          <ac:picMkLst>
            <pc:docMk/>
            <pc:sldMk cId="4030509532" sldId="388"/>
            <ac:picMk id="5" creationId="{8500AA29-926C-E5D1-0E9D-945DC99776D3}"/>
          </ac:picMkLst>
        </pc:picChg>
        <pc:picChg chg="add mod ord">
          <ac:chgData name="Emma Golub" userId="57d06a77761d2595" providerId="LiveId" clId="{E05B815C-0E0C-4230-B3B2-D6EEA9A75EBB}" dt="2023-07-06T19:18:12.999" v="4921" actId="167"/>
          <ac:picMkLst>
            <pc:docMk/>
            <pc:sldMk cId="4030509532" sldId="388"/>
            <ac:picMk id="5" creationId="{DFCFF8D3-B083-D950-0823-81336E2537C1}"/>
          </ac:picMkLst>
        </pc:picChg>
        <pc:picChg chg="add del mod">
          <ac:chgData name="Emma Golub" userId="57d06a77761d2595" providerId="LiveId" clId="{E05B815C-0E0C-4230-B3B2-D6EEA9A75EBB}" dt="2023-07-06T19:16:54.111" v="4900" actId="478"/>
          <ac:picMkLst>
            <pc:docMk/>
            <pc:sldMk cId="4030509532" sldId="388"/>
            <ac:picMk id="7" creationId="{8D2C1D53-4941-EA08-C68F-BAFCDC9D1B06}"/>
          </ac:picMkLst>
        </pc:picChg>
      </pc:sldChg>
      <pc:sldChg chg="addSp delSp modSp add mod">
        <pc:chgData name="Emma Golub" userId="57d06a77761d2595" providerId="LiveId" clId="{E05B815C-0E0C-4230-B3B2-D6EEA9A75EBB}" dt="2023-07-06T19:24:53.701" v="5031" actId="1076"/>
        <pc:sldMkLst>
          <pc:docMk/>
          <pc:sldMk cId="3770488389" sldId="389"/>
        </pc:sldMkLst>
        <pc:spChg chg="mod">
          <ac:chgData name="Emma Golub" userId="57d06a77761d2595" providerId="LiveId" clId="{E05B815C-0E0C-4230-B3B2-D6EEA9A75EBB}" dt="2023-06-30T18:19:40.289" v="4663" actId="20577"/>
          <ac:spMkLst>
            <pc:docMk/>
            <pc:sldMk cId="3770488389" sldId="389"/>
            <ac:spMk id="3" creationId="{04E2FB8B-8E6D-B77E-E6D3-BE3AAA2355FF}"/>
          </ac:spMkLst>
        </pc:spChg>
        <pc:spChg chg="add mod">
          <ac:chgData name="Emma Golub" userId="57d06a77761d2595" providerId="LiveId" clId="{E05B815C-0E0C-4230-B3B2-D6EEA9A75EBB}" dt="2023-07-06T19:18:48.931" v="4928"/>
          <ac:spMkLst>
            <pc:docMk/>
            <pc:sldMk cId="3770488389" sldId="389"/>
            <ac:spMk id="4" creationId="{BF4ED92D-622A-AFF6-5286-37C7420FB1AB}"/>
          </ac:spMkLst>
        </pc:spChg>
        <pc:spChg chg="add del mod">
          <ac:chgData name="Emma Golub" userId="57d06a77761d2595" providerId="LiveId" clId="{E05B815C-0E0C-4230-B3B2-D6EEA9A75EBB}" dt="2023-07-06T19:20:34.298" v="4949" actId="478"/>
          <ac:spMkLst>
            <pc:docMk/>
            <pc:sldMk cId="3770488389" sldId="389"/>
            <ac:spMk id="6" creationId="{E9EEEF5B-EDC7-D4A3-94B4-EDE580D7E461}"/>
          </ac:spMkLst>
        </pc:spChg>
        <pc:spChg chg="add mod">
          <ac:chgData name="Emma Golub" userId="57d06a77761d2595" providerId="LiveId" clId="{E05B815C-0E0C-4230-B3B2-D6EEA9A75EBB}" dt="2023-07-06T19:24:53.701" v="5031" actId="1076"/>
          <ac:spMkLst>
            <pc:docMk/>
            <pc:sldMk cId="3770488389" sldId="389"/>
            <ac:spMk id="7" creationId="{579A60ED-D121-72E9-F225-1A5DB32CE2A4}"/>
          </ac:spMkLst>
        </pc:spChg>
        <pc:picChg chg="add mod">
          <ac:chgData name="Emma Golub" userId="57d06a77761d2595" providerId="LiveId" clId="{E05B815C-0E0C-4230-B3B2-D6EEA9A75EBB}" dt="2023-07-06T19:24:45.151" v="5030" actId="1076"/>
          <ac:picMkLst>
            <pc:docMk/>
            <pc:sldMk cId="3770488389" sldId="389"/>
            <ac:picMk id="5" creationId="{A35E1626-24EE-BD88-F86B-42F5AED95F31}"/>
          </ac:picMkLst>
        </pc:picChg>
      </pc:sldChg>
      <pc:sldChg chg="addSp delSp modSp add mod replId">
        <pc:chgData name="Emma Golub" userId="57d06a77761d2595" providerId="LiveId" clId="{E05B815C-0E0C-4230-B3B2-D6EEA9A75EBB}" dt="2023-07-06T19:25:08.732" v="5035" actId="1076"/>
        <pc:sldMkLst>
          <pc:docMk/>
          <pc:sldMk cId="3206930727" sldId="390"/>
        </pc:sldMkLst>
        <pc:spChg chg="mod">
          <ac:chgData name="Emma Golub" userId="57d06a77761d2595" providerId="LiveId" clId="{E05B815C-0E0C-4230-B3B2-D6EEA9A75EBB}" dt="2023-06-30T18:19:43.630" v="4665" actId="20577"/>
          <ac:spMkLst>
            <pc:docMk/>
            <pc:sldMk cId="3206930727" sldId="390"/>
            <ac:spMk id="3" creationId="{04E2FB8B-8E6D-B77E-E6D3-BE3AAA2355FF}"/>
          </ac:spMkLst>
        </pc:spChg>
        <pc:spChg chg="add del">
          <ac:chgData name="Emma Golub" userId="57d06a77761d2595" providerId="LiveId" clId="{E05B815C-0E0C-4230-B3B2-D6EEA9A75EBB}" dt="2023-06-30T18:20:01.109" v="4668" actId="22"/>
          <ac:spMkLst>
            <pc:docMk/>
            <pc:sldMk cId="3206930727" sldId="390"/>
            <ac:spMk id="5" creationId="{E31190E6-7B4D-27E8-D2E0-B46475450F24}"/>
          </ac:spMkLst>
        </pc:spChg>
        <pc:spChg chg="add mod">
          <ac:chgData name="Emma Golub" userId="57d06a77761d2595" providerId="LiveId" clId="{E05B815C-0E0C-4230-B3B2-D6EEA9A75EBB}" dt="2023-07-06T19:25:08.732" v="5035" actId="1076"/>
          <ac:spMkLst>
            <pc:docMk/>
            <pc:sldMk cId="3206930727" sldId="390"/>
            <ac:spMk id="6" creationId="{FFE4B59E-063C-D5E6-04DA-F24C4D0CDEE6}"/>
          </ac:spMkLst>
        </pc:spChg>
        <pc:spChg chg="add mod">
          <ac:chgData name="Emma Golub" userId="57d06a77761d2595" providerId="LiveId" clId="{E05B815C-0E0C-4230-B3B2-D6EEA9A75EBB}" dt="2023-07-06T19:18:35.219" v="4927" actId="14100"/>
          <ac:spMkLst>
            <pc:docMk/>
            <pc:sldMk cId="3206930727" sldId="390"/>
            <ac:spMk id="8" creationId="{88DD136B-4E09-8A9B-1F24-F23E496CD29D}"/>
          </ac:spMkLst>
        </pc:spChg>
        <pc:picChg chg="add mod ord">
          <ac:chgData name="Emma Golub" userId="57d06a77761d2595" providerId="LiveId" clId="{E05B815C-0E0C-4230-B3B2-D6EEA9A75EBB}" dt="2023-07-06T19:25:03.529" v="5034" actId="1076"/>
          <ac:picMkLst>
            <pc:docMk/>
            <pc:sldMk cId="3206930727" sldId="390"/>
            <ac:picMk id="5" creationId="{FA856D6F-8203-D8E7-467D-A297A3237F70}"/>
          </ac:picMkLst>
        </pc:picChg>
        <pc:picChg chg="add del mod">
          <ac:chgData name="Emma Golub" userId="57d06a77761d2595" providerId="LiveId" clId="{E05B815C-0E0C-4230-B3B2-D6EEA9A75EBB}" dt="2023-07-06T19:16:58.651" v="4901" actId="478"/>
          <ac:picMkLst>
            <pc:docMk/>
            <pc:sldMk cId="3206930727" sldId="390"/>
            <ac:picMk id="7" creationId="{B71E2CDE-B2FF-4A52-96B7-116E13DCBB1F}"/>
          </ac:picMkLst>
        </pc:picChg>
      </pc:sldChg>
      <pc:sldChg chg="modSp add del mod">
        <pc:chgData name="Emma Golub" userId="57d06a77761d2595" providerId="LiveId" clId="{E05B815C-0E0C-4230-B3B2-D6EEA9A75EBB}" dt="2023-07-06T19:16:26.363" v="4895" actId="47"/>
        <pc:sldMkLst>
          <pc:docMk/>
          <pc:sldMk cId="1307716928" sldId="391"/>
        </pc:sldMkLst>
        <pc:spChg chg="mod">
          <ac:chgData name="Emma Golub" userId="57d06a77761d2595" providerId="LiveId" clId="{E05B815C-0E0C-4230-B3B2-D6EEA9A75EBB}" dt="2023-06-30T18:21:01.990" v="4811" actId="20577"/>
          <ac:spMkLst>
            <pc:docMk/>
            <pc:sldMk cId="1307716928" sldId="391"/>
            <ac:spMk id="3" creationId="{24584D28-463F-92CD-B910-F62429E9FE2D}"/>
          </ac:spMkLst>
        </pc:spChg>
      </pc:sldChg>
      <pc:sldChg chg="add del">
        <pc:chgData name="Emma Golub" userId="57d06a77761d2595" providerId="LiveId" clId="{E05B815C-0E0C-4230-B3B2-D6EEA9A75EBB}" dt="2023-06-30T18:22:45.314" v="4841"/>
        <pc:sldMkLst>
          <pc:docMk/>
          <pc:sldMk cId="547601315" sldId="392"/>
        </pc:sldMkLst>
      </pc:sldChg>
    </pc:docChg>
  </pc:docChgLst>
  <pc:docChgLst>
    <pc:chgData name="Bill Szafranski" userId="0f6b735f-f7d9-4e92-980b-4889033a3a1e" providerId="ADAL" clId="{9436C100-AC3F-481B-AAFD-87CD3DACBE5F}"/>
    <pc:docChg chg="undo custSel addSld delSld modSld sldOrd">
      <pc:chgData name="Bill Szafranski" userId="0f6b735f-f7d9-4e92-980b-4889033a3a1e" providerId="ADAL" clId="{9436C100-AC3F-481B-AAFD-87CD3DACBE5F}" dt="2023-06-20T16:54:24.416" v="1662" actId="113"/>
      <pc:docMkLst>
        <pc:docMk/>
      </pc:docMkLst>
      <pc:sldChg chg="modSp mod">
        <pc:chgData name="Bill Szafranski" userId="0f6b735f-f7d9-4e92-980b-4889033a3a1e" providerId="ADAL" clId="{9436C100-AC3F-481B-AAFD-87CD3DACBE5F}" dt="2023-06-20T13:29:06.579" v="1" actId="14100"/>
        <pc:sldMkLst>
          <pc:docMk/>
          <pc:sldMk cId="968587062" sldId="257"/>
        </pc:sldMkLst>
        <pc:picChg chg="mod">
          <ac:chgData name="Bill Szafranski" userId="0f6b735f-f7d9-4e92-980b-4889033a3a1e" providerId="ADAL" clId="{9436C100-AC3F-481B-AAFD-87CD3DACBE5F}" dt="2023-06-20T13:29:06.579" v="1" actId="14100"/>
          <ac:picMkLst>
            <pc:docMk/>
            <pc:sldMk cId="968587062" sldId="257"/>
            <ac:picMk id="3" creationId="{EAE2DD93-1591-115E-2BBD-A0449CC1F70A}"/>
          </ac:picMkLst>
        </pc:picChg>
      </pc:sldChg>
      <pc:sldChg chg="delSp modSp add mod">
        <pc:chgData name="Bill Szafranski" userId="0f6b735f-f7d9-4e92-980b-4889033a3a1e" providerId="ADAL" clId="{9436C100-AC3F-481B-AAFD-87CD3DACBE5F}" dt="2023-06-20T13:29:36.158" v="11" actId="14100"/>
        <pc:sldMkLst>
          <pc:docMk/>
          <pc:sldMk cId="400220144" sldId="282"/>
        </pc:sldMkLst>
        <pc:spChg chg="del">
          <ac:chgData name="Bill Szafranski" userId="0f6b735f-f7d9-4e92-980b-4889033a3a1e" providerId="ADAL" clId="{9436C100-AC3F-481B-AAFD-87CD3DACBE5F}" dt="2023-06-20T13:29:22.238" v="6" actId="478"/>
          <ac:spMkLst>
            <pc:docMk/>
            <pc:sldMk cId="400220144" sldId="282"/>
            <ac:spMk id="2" creationId="{1A0C52C4-4502-9130-344B-68D51C127935}"/>
          </ac:spMkLst>
        </pc:spChg>
        <pc:spChg chg="mod">
          <ac:chgData name="Bill Szafranski" userId="0f6b735f-f7d9-4e92-980b-4889033a3a1e" providerId="ADAL" clId="{9436C100-AC3F-481B-AAFD-87CD3DACBE5F}" dt="2023-06-20T13:29:36.158" v="11" actId="14100"/>
          <ac:spMkLst>
            <pc:docMk/>
            <pc:sldMk cId="400220144" sldId="282"/>
            <ac:spMk id="6" creationId="{EEF15540-C3B7-CC53-4E8C-6537F8BD1DA0}"/>
          </ac:spMkLst>
        </pc:spChg>
        <pc:spChg chg="del">
          <ac:chgData name="Bill Szafranski" userId="0f6b735f-f7d9-4e92-980b-4889033a3a1e" providerId="ADAL" clId="{9436C100-AC3F-481B-AAFD-87CD3DACBE5F}" dt="2023-06-20T13:29:14.258" v="4" actId="478"/>
          <ac:spMkLst>
            <pc:docMk/>
            <pc:sldMk cId="400220144" sldId="282"/>
            <ac:spMk id="7" creationId="{BA501E8C-7FB8-CCFA-B687-09B1A107C9FF}"/>
          </ac:spMkLst>
        </pc:spChg>
        <pc:spChg chg="del">
          <ac:chgData name="Bill Szafranski" userId="0f6b735f-f7d9-4e92-980b-4889033a3a1e" providerId="ADAL" clId="{9436C100-AC3F-481B-AAFD-87CD3DACBE5F}" dt="2023-06-20T13:29:18.259" v="5" actId="478"/>
          <ac:spMkLst>
            <pc:docMk/>
            <pc:sldMk cId="400220144" sldId="282"/>
            <ac:spMk id="8" creationId="{31E5F8A4-6707-449F-DC6B-1CE67AD85494}"/>
          </ac:spMkLst>
        </pc:spChg>
        <pc:spChg chg="mod">
          <ac:chgData name="Bill Szafranski" userId="0f6b735f-f7d9-4e92-980b-4889033a3a1e" providerId="ADAL" clId="{9436C100-AC3F-481B-AAFD-87CD3DACBE5F}" dt="2023-06-20T13:29:30.037" v="9" actId="1076"/>
          <ac:spMkLst>
            <pc:docMk/>
            <pc:sldMk cId="400220144" sldId="282"/>
            <ac:spMk id="9" creationId="{CEB69FBD-2242-0076-C703-4B12A197D684}"/>
          </ac:spMkLst>
        </pc:spChg>
        <pc:picChg chg="mod">
          <ac:chgData name="Bill Szafranski" userId="0f6b735f-f7d9-4e92-980b-4889033a3a1e" providerId="ADAL" clId="{9436C100-AC3F-481B-AAFD-87CD3DACBE5F}" dt="2023-06-20T13:29:27.506" v="8" actId="14100"/>
          <ac:picMkLst>
            <pc:docMk/>
            <pc:sldMk cId="400220144" sldId="282"/>
            <ac:picMk id="3" creationId="{EAE2DD93-1591-115E-2BBD-A0449CC1F70A}"/>
          </ac:picMkLst>
        </pc:picChg>
        <pc:picChg chg="del">
          <ac:chgData name="Bill Szafranski" userId="0f6b735f-f7d9-4e92-980b-4889033a3a1e" providerId="ADAL" clId="{9436C100-AC3F-481B-AAFD-87CD3DACBE5F}" dt="2023-06-20T13:29:12.660" v="3" actId="478"/>
          <ac:picMkLst>
            <pc:docMk/>
            <pc:sldMk cId="400220144" sldId="282"/>
            <ac:picMk id="5" creationId="{B423612E-8EEA-5F24-C7B5-172716545F39}"/>
          </ac:picMkLst>
        </pc:picChg>
      </pc:sldChg>
      <pc:sldChg chg="addSp delSp modSp add mod">
        <pc:chgData name="Bill Szafranski" userId="0f6b735f-f7d9-4e92-980b-4889033a3a1e" providerId="ADAL" clId="{9436C100-AC3F-481B-AAFD-87CD3DACBE5F}" dt="2023-06-20T13:39:34.076" v="21" actId="478"/>
        <pc:sldMkLst>
          <pc:docMk/>
          <pc:sldMk cId="2807274656" sldId="283"/>
        </pc:sldMkLst>
        <pc:spChg chg="mod">
          <ac:chgData name="Bill Szafranski" userId="0f6b735f-f7d9-4e92-980b-4889033a3a1e" providerId="ADAL" clId="{9436C100-AC3F-481B-AAFD-87CD3DACBE5F}" dt="2023-06-20T13:39:12.809" v="20" actId="14100"/>
          <ac:spMkLst>
            <pc:docMk/>
            <pc:sldMk cId="2807274656" sldId="283"/>
            <ac:spMk id="6" creationId="{EEF15540-C3B7-CC53-4E8C-6537F8BD1DA0}"/>
          </ac:spMkLst>
        </pc:spChg>
        <pc:spChg chg="del">
          <ac:chgData name="Bill Szafranski" userId="0f6b735f-f7d9-4e92-980b-4889033a3a1e" providerId="ADAL" clId="{9436C100-AC3F-481B-AAFD-87CD3DACBE5F}" dt="2023-06-20T13:39:34.076" v="21" actId="478"/>
          <ac:spMkLst>
            <pc:docMk/>
            <pc:sldMk cId="2807274656" sldId="283"/>
            <ac:spMk id="9" creationId="{CEB69FBD-2242-0076-C703-4B12A197D684}"/>
          </ac:spMkLst>
        </pc:spChg>
        <pc:picChg chg="add mod ord">
          <ac:chgData name="Bill Szafranski" userId="0f6b735f-f7d9-4e92-980b-4889033a3a1e" providerId="ADAL" clId="{9436C100-AC3F-481B-AAFD-87CD3DACBE5F}" dt="2023-06-20T13:39:01.953" v="17" actId="167"/>
          <ac:picMkLst>
            <pc:docMk/>
            <pc:sldMk cId="2807274656" sldId="283"/>
            <ac:picMk id="2" creationId="{4495FE60-AD11-695E-09CE-78C3BEDF2BEF}"/>
          </ac:picMkLst>
        </pc:picChg>
        <pc:picChg chg="del">
          <ac:chgData name="Bill Szafranski" userId="0f6b735f-f7d9-4e92-980b-4889033a3a1e" providerId="ADAL" clId="{9436C100-AC3F-481B-AAFD-87CD3DACBE5F}" dt="2023-06-20T13:38:45.014" v="13" actId="478"/>
          <ac:picMkLst>
            <pc:docMk/>
            <pc:sldMk cId="2807274656" sldId="283"/>
            <ac:picMk id="3" creationId="{EAE2DD93-1591-115E-2BBD-A0449CC1F70A}"/>
          </ac:picMkLst>
        </pc:picChg>
      </pc:sldChg>
      <pc:sldChg chg="delSp modSp add mod">
        <pc:chgData name="Bill Szafranski" userId="0f6b735f-f7d9-4e92-980b-4889033a3a1e" providerId="ADAL" clId="{9436C100-AC3F-481B-AAFD-87CD3DACBE5F}" dt="2023-06-20T13:54:00.376" v="32" actId="478"/>
        <pc:sldMkLst>
          <pc:docMk/>
          <pc:sldMk cId="625805725" sldId="284"/>
        </pc:sldMkLst>
        <pc:spChg chg="mod">
          <ac:chgData name="Bill Szafranski" userId="0f6b735f-f7d9-4e92-980b-4889033a3a1e" providerId="ADAL" clId="{9436C100-AC3F-481B-AAFD-87CD3DACBE5F}" dt="2023-06-20T13:53:27.978" v="31" actId="14100"/>
          <ac:spMkLst>
            <pc:docMk/>
            <pc:sldMk cId="625805725" sldId="284"/>
            <ac:spMk id="6" creationId="{EEF15540-C3B7-CC53-4E8C-6537F8BD1DA0}"/>
          </ac:spMkLst>
        </pc:spChg>
        <pc:spChg chg="del">
          <ac:chgData name="Bill Szafranski" userId="0f6b735f-f7d9-4e92-980b-4889033a3a1e" providerId="ADAL" clId="{9436C100-AC3F-481B-AAFD-87CD3DACBE5F}" dt="2023-06-20T13:53:02.675" v="24" actId="478"/>
          <ac:spMkLst>
            <pc:docMk/>
            <pc:sldMk cId="625805725" sldId="284"/>
            <ac:spMk id="7" creationId="{BA501E8C-7FB8-CCFA-B687-09B1A107C9FF}"/>
          </ac:spMkLst>
        </pc:spChg>
        <pc:spChg chg="del mod">
          <ac:chgData name="Bill Szafranski" userId="0f6b735f-f7d9-4e92-980b-4889033a3a1e" providerId="ADAL" clId="{9436C100-AC3F-481B-AAFD-87CD3DACBE5F}" dt="2023-06-20T13:54:00.376" v="32" actId="478"/>
          <ac:spMkLst>
            <pc:docMk/>
            <pc:sldMk cId="625805725" sldId="284"/>
            <ac:spMk id="8" creationId="{31E5F8A4-6707-449F-DC6B-1CE67AD85494}"/>
          </ac:spMkLst>
        </pc:spChg>
        <pc:spChg chg="mod">
          <ac:chgData name="Bill Szafranski" userId="0f6b735f-f7d9-4e92-980b-4889033a3a1e" providerId="ADAL" clId="{9436C100-AC3F-481B-AAFD-87CD3DACBE5F}" dt="2023-06-20T13:53:20.556" v="29" actId="1076"/>
          <ac:spMkLst>
            <pc:docMk/>
            <pc:sldMk cId="625805725" sldId="284"/>
            <ac:spMk id="9" creationId="{CEB69FBD-2242-0076-C703-4B12A197D684}"/>
          </ac:spMkLst>
        </pc:spChg>
        <pc:picChg chg="mod">
          <ac:chgData name="Bill Szafranski" userId="0f6b735f-f7d9-4e92-980b-4889033a3a1e" providerId="ADAL" clId="{9436C100-AC3F-481B-AAFD-87CD3DACBE5F}" dt="2023-06-20T13:53:17.710" v="28" actId="14100"/>
          <ac:picMkLst>
            <pc:docMk/>
            <pc:sldMk cId="625805725" sldId="284"/>
            <ac:picMk id="4" creationId="{68D4242E-61B7-91C5-53CA-71DE3D7CA0BA}"/>
          </ac:picMkLst>
        </pc:picChg>
        <pc:picChg chg="del">
          <ac:chgData name="Bill Szafranski" userId="0f6b735f-f7d9-4e92-980b-4889033a3a1e" providerId="ADAL" clId="{9436C100-AC3F-481B-AAFD-87CD3DACBE5F}" dt="2023-06-20T13:53:01.915" v="23" actId="478"/>
          <ac:picMkLst>
            <pc:docMk/>
            <pc:sldMk cId="625805725" sldId="284"/>
            <ac:picMk id="11" creationId="{D82C926E-28A5-DF95-7A41-77348AC0880A}"/>
          </ac:picMkLst>
        </pc:picChg>
      </pc:sldChg>
      <pc:sldChg chg="delSp modSp add mod">
        <pc:chgData name="Bill Szafranski" userId="0f6b735f-f7d9-4e92-980b-4889033a3a1e" providerId="ADAL" clId="{9436C100-AC3F-481B-AAFD-87CD3DACBE5F}" dt="2023-06-20T13:54:38.882" v="47" actId="1035"/>
        <pc:sldMkLst>
          <pc:docMk/>
          <pc:sldMk cId="3729965514" sldId="285"/>
        </pc:sldMkLst>
        <pc:spChg chg="del">
          <ac:chgData name="Bill Szafranski" userId="0f6b735f-f7d9-4e92-980b-4889033a3a1e" providerId="ADAL" clId="{9436C100-AC3F-481B-AAFD-87CD3DACBE5F}" dt="2023-06-20T13:54:07.355" v="35" actId="478"/>
          <ac:spMkLst>
            <pc:docMk/>
            <pc:sldMk cId="3729965514" sldId="285"/>
            <ac:spMk id="6" creationId="{EEF15540-C3B7-CC53-4E8C-6537F8BD1DA0}"/>
          </ac:spMkLst>
        </pc:spChg>
        <pc:spChg chg="mod">
          <ac:chgData name="Bill Szafranski" userId="0f6b735f-f7d9-4e92-980b-4889033a3a1e" providerId="ADAL" clId="{9436C100-AC3F-481B-AAFD-87CD3DACBE5F}" dt="2023-06-20T13:54:38.882" v="47" actId="1035"/>
          <ac:spMkLst>
            <pc:docMk/>
            <pc:sldMk cId="3729965514" sldId="285"/>
            <ac:spMk id="7" creationId="{BA501E8C-7FB8-CCFA-B687-09B1A107C9FF}"/>
          </ac:spMkLst>
        </pc:spChg>
        <pc:spChg chg="del">
          <ac:chgData name="Bill Szafranski" userId="0f6b735f-f7d9-4e92-980b-4889033a3a1e" providerId="ADAL" clId="{9436C100-AC3F-481B-AAFD-87CD3DACBE5F}" dt="2023-06-20T13:54:08.741" v="36" actId="478"/>
          <ac:spMkLst>
            <pc:docMk/>
            <pc:sldMk cId="3729965514" sldId="285"/>
            <ac:spMk id="8" creationId="{31E5F8A4-6707-449F-DC6B-1CE67AD85494}"/>
          </ac:spMkLst>
        </pc:spChg>
        <pc:spChg chg="mod">
          <ac:chgData name="Bill Szafranski" userId="0f6b735f-f7d9-4e92-980b-4889033a3a1e" providerId="ADAL" clId="{9436C100-AC3F-481B-AAFD-87CD3DACBE5F}" dt="2023-06-20T13:54:12.895" v="38" actId="1076"/>
          <ac:spMkLst>
            <pc:docMk/>
            <pc:sldMk cId="3729965514" sldId="285"/>
            <ac:spMk id="9" creationId="{CEB69FBD-2242-0076-C703-4B12A197D684}"/>
          </ac:spMkLst>
        </pc:spChg>
        <pc:picChg chg="del">
          <ac:chgData name="Bill Szafranski" userId="0f6b735f-f7d9-4e92-980b-4889033a3a1e" providerId="ADAL" clId="{9436C100-AC3F-481B-AAFD-87CD3DACBE5F}" dt="2023-06-20T13:54:06.208" v="34" actId="478"/>
          <ac:picMkLst>
            <pc:docMk/>
            <pc:sldMk cId="3729965514" sldId="285"/>
            <ac:picMk id="4" creationId="{68D4242E-61B7-91C5-53CA-71DE3D7CA0BA}"/>
          </ac:picMkLst>
        </pc:picChg>
        <pc:picChg chg="mod">
          <ac:chgData name="Bill Szafranski" userId="0f6b735f-f7d9-4e92-980b-4889033a3a1e" providerId="ADAL" clId="{9436C100-AC3F-481B-AAFD-87CD3DACBE5F}" dt="2023-06-20T13:54:20.404" v="41" actId="1076"/>
          <ac:picMkLst>
            <pc:docMk/>
            <pc:sldMk cId="3729965514" sldId="285"/>
            <ac:picMk id="11" creationId="{D82C926E-28A5-DF95-7A41-77348AC0880A}"/>
          </ac:picMkLst>
        </pc:picChg>
      </pc:sldChg>
      <pc:sldChg chg="modSp new mod">
        <pc:chgData name="Bill Szafranski" userId="0f6b735f-f7d9-4e92-980b-4889033a3a1e" providerId="ADAL" clId="{9436C100-AC3F-481B-AAFD-87CD3DACBE5F}" dt="2023-06-20T16:40:54.342" v="1617" actId="20577"/>
        <pc:sldMkLst>
          <pc:docMk/>
          <pc:sldMk cId="340349790" sldId="286"/>
        </pc:sldMkLst>
        <pc:spChg chg="mod">
          <ac:chgData name="Bill Szafranski" userId="0f6b735f-f7d9-4e92-980b-4889033a3a1e" providerId="ADAL" clId="{9436C100-AC3F-481B-AAFD-87CD3DACBE5F}" dt="2023-06-20T14:59:31.149" v="950" actId="14100"/>
          <ac:spMkLst>
            <pc:docMk/>
            <pc:sldMk cId="340349790" sldId="286"/>
            <ac:spMk id="2" creationId="{4CDEFA80-189D-08C6-5CCF-50DF864C5F42}"/>
          </ac:spMkLst>
        </pc:spChg>
        <pc:spChg chg="mod">
          <ac:chgData name="Bill Szafranski" userId="0f6b735f-f7d9-4e92-980b-4889033a3a1e" providerId="ADAL" clId="{9436C100-AC3F-481B-AAFD-87CD3DACBE5F}" dt="2023-06-20T16:40:54.342" v="1617" actId="20577"/>
          <ac:spMkLst>
            <pc:docMk/>
            <pc:sldMk cId="340349790" sldId="286"/>
            <ac:spMk id="3" creationId="{01ADE9D9-672F-7377-383C-1EE23E03D9DB}"/>
          </ac:spMkLst>
        </pc:spChg>
      </pc:sldChg>
      <pc:sldChg chg="addSp modSp new mod">
        <pc:chgData name="Bill Szafranski" userId="0f6b735f-f7d9-4e92-980b-4889033a3a1e" providerId="ADAL" clId="{9436C100-AC3F-481B-AAFD-87CD3DACBE5F}" dt="2023-06-20T15:14:43.345" v="962" actId="14100"/>
        <pc:sldMkLst>
          <pc:docMk/>
          <pc:sldMk cId="2332329073" sldId="287"/>
        </pc:sldMkLst>
        <pc:spChg chg="add mod">
          <ac:chgData name="Bill Szafranski" userId="0f6b735f-f7d9-4e92-980b-4889033a3a1e" providerId="ADAL" clId="{9436C100-AC3F-481B-AAFD-87CD3DACBE5F}" dt="2023-06-20T14:56:40.665" v="869" actId="403"/>
          <ac:spMkLst>
            <pc:docMk/>
            <pc:sldMk cId="2332329073" sldId="287"/>
            <ac:spMk id="5" creationId="{FFE9D06D-4A3E-1337-0726-54C3EF58C59A}"/>
          </ac:spMkLst>
        </pc:spChg>
        <pc:spChg chg="add mod">
          <ac:chgData name="Bill Szafranski" userId="0f6b735f-f7d9-4e92-980b-4889033a3a1e" providerId="ADAL" clId="{9436C100-AC3F-481B-AAFD-87CD3DACBE5F}" dt="2023-06-20T15:14:28.782" v="958" actId="14100"/>
          <ac:spMkLst>
            <pc:docMk/>
            <pc:sldMk cId="2332329073" sldId="287"/>
            <ac:spMk id="6" creationId="{4A0F9564-7725-2247-B6B2-C32683F90F3C}"/>
          </ac:spMkLst>
        </pc:spChg>
        <pc:picChg chg="add">
          <ac:chgData name="Bill Szafranski" userId="0f6b735f-f7d9-4e92-980b-4889033a3a1e" providerId="ADAL" clId="{9436C100-AC3F-481B-AAFD-87CD3DACBE5F}" dt="2023-06-20T14:52:50.412" v="645" actId="22"/>
          <ac:picMkLst>
            <pc:docMk/>
            <pc:sldMk cId="2332329073" sldId="287"/>
            <ac:picMk id="4" creationId="{621B151B-D54C-7C00-E0CA-7835554B31E9}"/>
          </ac:picMkLst>
        </pc:picChg>
        <pc:cxnChg chg="add mod">
          <ac:chgData name="Bill Szafranski" userId="0f6b735f-f7d9-4e92-980b-4889033a3a1e" providerId="ADAL" clId="{9436C100-AC3F-481B-AAFD-87CD3DACBE5F}" dt="2023-06-20T15:14:43.345" v="962" actId="14100"/>
          <ac:cxnSpMkLst>
            <pc:docMk/>
            <pc:sldMk cId="2332329073" sldId="287"/>
            <ac:cxnSpMk id="8" creationId="{EE17A82F-D00A-A3D2-58A9-D01E71A54025}"/>
          </ac:cxnSpMkLst>
        </pc:cxnChg>
      </pc:sldChg>
      <pc:sldChg chg="addSp modSp new mod">
        <pc:chgData name="Bill Szafranski" userId="0f6b735f-f7d9-4e92-980b-4889033a3a1e" providerId="ADAL" clId="{9436C100-AC3F-481B-AAFD-87CD3DACBE5F}" dt="2023-06-20T14:55:08.061" v="679" actId="1076"/>
        <pc:sldMkLst>
          <pc:docMk/>
          <pc:sldMk cId="3747869951" sldId="288"/>
        </pc:sldMkLst>
        <pc:spChg chg="add mod">
          <ac:chgData name="Bill Szafranski" userId="0f6b735f-f7d9-4e92-980b-4889033a3a1e" providerId="ADAL" clId="{9436C100-AC3F-481B-AAFD-87CD3DACBE5F}" dt="2023-06-20T14:53:52.152" v="651" actId="1582"/>
          <ac:spMkLst>
            <pc:docMk/>
            <pc:sldMk cId="3747869951" sldId="288"/>
            <ac:spMk id="5" creationId="{EB811B40-167E-DCF0-6653-318C7556F708}"/>
          </ac:spMkLst>
        </pc:spChg>
        <pc:spChg chg="add mod">
          <ac:chgData name="Bill Szafranski" userId="0f6b735f-f7d9-4e92-980b-4889033a3a1e" providerId="ADAL" clId="{9436C100-AC3F-481B-AAFD-87CD3DACBE5F}" dt="2023-06-20T14:55:08.061" v="679" actId="1076"/>
          <ac:spMkLst>
            <pc:docMk/>
            <pc:sldMk cId="3747869951" sldId="288"/>
            <ac:spMk id="6" creationId="{B15B5667-F302-C3BD-DF58-DDAA0B0E88E2}"/>
          </ac:spMkLst>
        </pc:spChg>
        <pc:picChg chg="add">
          <ac:chgData name="Bill Szafranski" userId="0f6b735f-f7d9-4e92-980b-4889033a3a1e" providerId="ADAL" clId="{9436C100-AC3F-481B-AAFD-87CD3DACBE5F}" dt="2023-06-20T14:53:29.608" v="647" actId="22"/>
          <ac:picMkLst>
            <pc:docMk/>
            <pc:sldMk cId="3747869951" sldId="288"/>
            <ac:picMk id="4" creationId="{68C05703-8C28-02B9-F42F-770CA0696062}"/>
          </ac:picMkLst>
        </pc:picChg>
      </pc:sldChg>
      <pc:sldChg chg="addSp delSp modSp add mod">
        <pc:chgData name="Bill Szafranski" userId="0f6b735f-f7d9-4e92-980b-4889033a3a1e" providerId="ADAL" clId="{9436C100-AC3F-481B-AAFD-87CD3DACBE5F}" dt="2023-06-20T14:55:01.750" v="678" actId="1076"/>
        <pc:sldMkLst>
          <pc:docMk/>
          <pc:sldMk cId="707726102" sldId="289"/>
        </pc:sldMkLst>
        <pc:spChg chg="mod">
          <ac:chgData name="Bill Szafranski" userId="0f6b735f-f7d9-4e92-980b-4889033a3a1e" providerId="ADAL" clId="{9436C100-AC3F-481B-AAFD-87CD3DACBE5F}" dt="2023-06-20T14:55:01.750" v="678" actId="1076"/>
          <ac:spMkLst>
            <pc:docMk/>
            <pc:sldMk cId="707726102" sldId="289"/>
            <ac:spMk id="6" creationId="{B15B5667-F302-C3BD-DF58-DDAA0B0E88E2}"/>
          </ac:spMkLst>
        </pc:spChg>
        <pc:picChg chg="del">
          <ac:chgData name="Bill Szafranski" userId="0f6b735f-f7d9-4e92-980b-4889033a3a1e" providerId="ADAL" clId="{9436C100-AC3F-481B-AAFD-87CD3DACBE5F}" dt="2023-06-20T14:54:36.641" v="671" actId="478"/>
          <ac:picMkLst>
            <pc:docMk/>
            <pc:sldMk cId="707726102" sldId="289"/>
            <ac:picMk id="4" creationId="{68C05703-8C28-02B9-F42F-770CA0696062}"/>
          </ac:picMkLst>
        </pc:picChg>
        <pc:picChg chg="add del">
          <ac:chgData name="Bill Szafranski" userId="0f6b735f-f7d9-4e92-980b-4889033a3a1e" providerId="ADAL" clId="{9436C100-AC3F-481B-AAFD-87CD3DACBE5F}" dt="2023-06-20T14:54:35.375" v="670" actId="22"/>
          <ac:picMkLst>
            <pc:docMk/>
            <pc:sldMk cId="707726102" sldId="289"/>
            <ac:picMk id="7" creationId="{545255D1-19CD-5D93-6EC7-174F77FEAED9}"/>
          </ac:picMkLst>
        </pc:picChg>
        <pc:picChg chg="add ord">
          <ac:chgData name="Bill Szafranski" userId="0f6b735f-f7d9-4e92-980b-4889033a3a1e" providerId="ADAL" clId="{9436C100-AC3F-481B-AAFD-87CD3DACBE5F}" dt="2023-06-20T14:54:39.614" v="673" actId="167"/>
          <ac:picMkLst>
            <pc:docMk/>
            <pc:sldMk cId="707726102" sldId="289"/>
            <ac:picMk id="9" creationId="{F5350EFF-F799-C99C-A7F2-5826A98424D7}"/>
          </ac:picMkLst>
        </pc:picChg>
      </pc:sldChg>
      <pc:sldChg chg="addSp delSp modSp add mod">
        <pc:chgData name="Bill Szafranski" userId="0f6b735f-f7d9-4e92-980b-4889033a3a1e" providerId="ADAL" clId="{9436C100-AC3F-481B-AAFD-87CD3DACBE5F}" dt="2023-06-20T15:14:58.071" v="964"/>
        <pc:sldMkLst>
          <pc:docMk/>
          <pc:sldMk cId="3932664605" sldId="290"/>
        </pc:sldMkLst>
        <pc:spChg chg="mod">
          <ac:chgData name="Bill Szafranski" userId="0f6b735f-f7d9-4e92-980b-4889033a3a1e" providerId="ADAL" clId="{9436C100-AC3F-481B-AAFD-87CD3DACBE5F}" dt="2023-06-20T15:13:47.725" v="954" actId="6549"/>
          <ac:spMkLst>
            <pc:docMk/>
            <pc:sldMk cId="3932664605" sldId="290"/>
            <ac:spMk id="5" creationId="{FFE9D06D-4A3E-1337-0726-54C3EF58C59A}"/>
          </ac:spMkLst>
        </pc:spChg>
        <pc:spChg chg="add mod">
          <ac:chgData name="Bill Szafranski" userId="0f6b735f-f7d9-4e92-980b-4889033a3a1e" providerId="ADAL" clId="{9436C100-AC3F-481B-AAFD-87CD3DACBE5F}" dt="2023-06-20T15:14:58.071" v="964"/>
          <ac:spMkLst>
            <pc:docMk/>
            <pc:sldMk cId="3932664605" sldId="290"/>
            <ac:spMk id="8" creationId="{89331665-6170-BAE0-543A-300D4F39F830}"/>
          </ac:spMkLst>
        </pc:spChg>
        <pc:picChg chg="del">
          <ac:chgData name="Bill Szafranski" userId="0f6b735f-f7d9-4e92-980b-4889033a3a1e" providerId="ADAL" clId="{9436C100-AC3F-481B-AAFD-87CD3DACBE5F}" dt="2023-06-20T15:13:44.078" v="952" actId="478"/>
          <ac:picMkLst>
            <pc:docMk/>
            <pc:sldMk cId="3932664605" sldId="290"/>
            <ac:picMk id="4" creationId="{621B151B-D54C-7C00-E0CA-7835554B31E9}"/>
          </ac:picMkLst>
        </pc:picChg>
        <pc:picChg chg="add">
          <ac:chgData name="Bill Szafranski" userId="0f6b735f-f7d9-4e92-980b-4889033a3a1e" providerId="ADAL" clId="{9436C100-AC3F-481B-AAFD-87CD3DACBE5F}" dt="2023-06-20T15:13:44.959" v="953" actId="22"/>
          <ac:picMkLst>
            <pc:docMk/>
            <pc:sldMk cId="3932664605" sldId="290"/>
            <ac:picMk id="6" creationId="{29F5DB49-8C48-A925-070A-FD1A1FD278B2}"/>
          </ac:picMkLst>
        </pc:picChg>
        <pc:cxnChg chg="add mod">
          <ac:chgData name="Bill Szafranski" userId="0f6b735f-f7d9-4e92-980b-4889033a3a1e" providerId="ADAL" clId="{9436C100-AC3F-481B-AAFD-87CD3DACBE5F}" dt="2023-06-20T15:14:52.876" v="963"/>
          <ac:cxnSpMkLst>
            <pc:docMk/>
            <pc:sldMk cId="3932664605" sldId="290"/>
            <ac:cxnSpMk id="7" creationId="{FB0AB3CA-D263-A5D4-DD48-74C1AB0A9412}"/>
          </ac:cxnSpMkLst>
        </pc:cxnChg>
      </pc:sldChg>
      <pc:sldChg chg="addSp modSp add mod">
        <pc:chgData name="Bill Szafranski" userId="0f6b735f-f7d9-4e92-980b-4889033a3a1e" providerId="ADAL" clId="{9436C100-AC3F-481B-AAFD-87CD3DACBE5F}" dt="2023-06-20T15:20:35.092" v="1097" actId="14100"/>
        <pc:sldMkLst>
          <pc:docMk/>
          <pc:sldMk cId="4225085901" sldId="291"/>
        </pc:sldMkLst>
        <pc:spChg chg="add mod">
          <ac:chgData name="Bill Szafranski" userId="0f6b735f-f7d9-4e92-980b-4889033a3a1e" providerId="ADAL" clId="{9436C100-AC3F-481B-AAFD-87CD3DACBE5F}" dt="2023-06-20T15:20:35.092" v="1097" actId="14100"/>
          <ac:spMkLst>
            <pc:docMk/>
            <pc:sldMk cId="4225085901" sldId="291"/>
            <ac:spMk id="3" creationId="{CBBD8E1A-D437-7666-6D51-3D33916A403C}"/>
          </ac:spMkLst>
        </pc:spChg>
        <pc:spChg chg="mod">
          <ac:chgData name="Bill Szafranski" userId="0f6b735f-f7d9-4e92-980b-4889033a3a1e" providerId="ADAL" clId="{9436C100-AC3F-481B-AAFD-87CD3DACBE5F}" dt="2023-06-20T15:18:09.958" v="1011" actId="1035"/>
          <ac:spMkLst>
            <pc:docMk/>
            <pc:sldMk cId="4225085901" sldId="291"/>
            <ac:spMk id="5" creationId="{EB811B40-167E-DCF0-6653-318C7556F708}"/>
          </ac:spMkLst>
        </pc:spChg>
        <pc:spChg chg="mod">
          <ac:chgData name="Bill Szafranski" userId="0f6b735f-f7d9-4e92-980b-4889033a3a1e" providerId="ADAL" clId="{9436C100-AC3F-481B-AAFD-87CD3DACBE5F}" dt="2023-06-20T15:18:37.761" v="1064" actId="14100"/>
          <ac:spMkLst>
            <pc:docMk/>
            <pc:sldMk cId="4225085901" sldId="291"/>
            <ac:spMk id="6" creationId="{B15B5667-F302-C3BD-DF58-DDAA0B0E88E2}"/>
          </ac:spMkLst>
        </pc:spChg>
      </pc:sldChg>
      <pc:sldChg chg="addSp modSp add mod">
        <pc:chgData name="Bill Szafranski" userId="0f6b735f-f7d9-4e92-980b-4889033a3a1e" providerId="ADAL" clId="{9436C100-AC3F-481B-AAFD-87CD3DACBE5F}" dt="2023-06-20T15:23:54.877" v="1297" actId="20577"/>
        <pc:sldMkLst>
          <pc:docMk/>
          <pc:sldMk cId="3118963266" sldId="292"/>
        </pc:sldMkLst>
        <pc:spChg chg="add mod">
          <ac:chgData name="Bill Szafranski" userId="0f6b735f-f7d9-4e92-980b-4889033a3a1e" providerId="ADAL" clId="{9436C100-AC3F-481B-AAFD-87CD3DACBE5F}" dt="2023-06-20T15:20:40.624" v="1101" actId="20577"/>
          <ac:spMkLst>
            <pc:docMk/>
            <pc:sldMk cId="3118963266" sldId="292"/>
            <ac:spMk id="3" creationId="{DCCCCC4A-ABCD-23E9-FAA5-6F8442DE0065}"/>
          </ac:spMkLst>
        </pc:spChg>
        <pc:spChg chg="add mod">
          <ac:chgData name="Bill Szafranski" userId="0f6b735f-f7d9-4e92-980b-4889033a3a1e" providerId="ADAL" clId="{9436C100-AC3F-481B-AAFD-87CD3DACBE5F}" dt="2023-06-20T15:23:54.877" v="1297" actId="20577"/>
          <ac:spMkLst>
            <pc:docMk/>
            <pc:sldMk cId="3118963266" sldId="292"/>
            <ac:spMk id="4" creationId="{23B63388-EDDA-91A1-5395-EF23CBCC9EE1}"/>
          </ac:spMkLst>
        </pc:spChg>
        <pc:spChg chg="mod">
          <ac:chgData name="Bill Szafranski" userId="0f6b735f-f7d9-4e92-980b-4889033a3a1e" providerId="ADAL" clId="{9436C100-AC3F-481B-AAFD-87CD3DACBE5F}" dt="2023-06-20T15:18:21.541" v="1059" actId="1035"/>
          <ac:spMkLst>
            <pc:docMk/>
            <pc:sldMk cId="3118963266" sldId="292"/>
            <ac:spMk id="5" creationId="{EB811B40-167E-DCF0-6653-318C7556F708}"/>
          </ac:spMkLst>
        </pc:spChg>
        <pc:spChg chg="mod">
          <ac:chgData name="Bill Szafranski" userId="0f6b735f-f7d9-4e92-980b-4889033a3a1e" providerId="ADAL" clId="{9436C100-AC3F-481B-AAFD-87CD3DACBE5F}" dt="2023-06-20T15:18:43.758" v="1068" actId="20577"/>
          <ac:spMkLst>
            <pc:docMk/>
            <pc:sldMk cId="3118963266" sldId="292"/>
            <ac:spMk id="6" creationId="{B15B5667-F302-C3BD-DF58-DDAA0B0E88E2}"/>
          </ac:spMkLst>
        </pc:spChg>
      </pc:sldChg>
      <pc:sldChg chg="addSp delSp modSp add mod">
        <pc:chgData name="Bill Szafranski" userId="0f6b735f-f7d9-4e92-980b-4889033a3a1e" providerId="ADAL" clId="{9436C100-AC3F-481B-AAFD-87CD3DACBE5F}" dt="2023-06-20T15:23:08.291" v="1242" actId="20577"/>
        <pc:sldMkLst>
          <pc:docMk/>
          <pc:sldMk cId="1923876534" sldId="293"/>
        </pc:sldMkLst>
        <pc:spChg chg="mod">
          <ac:chgData name="Bill Szafranski" userId="0f6b735f-f7d9-4e92-980b-4889033a3a1e" providerId="ADAL" clId="{9436C100-AC3F-481B-AAFD-87CD3DACBE5F}" dt="2023-06-20T15:21:14.634" v="1132" actId="14100"/>
          <ac:spMkLst>
            <pc:docMk/>
            <pc:sldMk cId="1923876534" sldId="293"/>
            <ac:spMk id="3" creationId="{CBBD8E1A-D437-7666-6D51-3D33916A403C}"/>
          </ac:spMkLst>
        </pc:spChg>
        <pc:spChg chg="mod">
          <ac:chgData name="Bill Szafranski" userId="0f6b735f-f7d9-4e92-980b-4889033a3a1e" providerId="ADAL" clId="{9436C100-AC3F-481B-AAFD-87CD3DACBE5F}" dt="2023-06-20T15:21:34.118" v="1134" actId="20577"/>
          <ac:spMkLst>
            <pc:docMk/>
            <pc:sldMk cId="1923876534" sldId="293"/>
            <ac:spMk id="6" creationId="{B15B5667-F302-C3BD-DF58-DDAA0B0E88E2}"/>
          </ac:spMkLst>
        </pc:spChg>
        <pc:spChg chg="add mod">
          <ac:chgData name="Bill Szafranski" userId="0f6b735f-f7d9-4e92-980b-4889033a3a1e" providerId="ADAL" clId="{9436C100-AC3F-481B-AAFD-87CD3DACBE5F}" dt="2023-06-20T15:23:08.291" v="1242" actId="20577"/>
          <ac:spMkLst>
            <pc:docMk/>
            <pc:sldMk cId="1923876534" sldId="293"/>
            <ac:spMk id="9" creationId="{F3852EF8-AE2E-A9D4-8283-55F408A3BF78}"/>
          </ac:spMkLst>
        </pc:spChg>
        <pc:picChg chg="del">
          <ac:chgData name="Bill Szafranski" userId="0f6b735f-f7d9-4e92-980b-4889033a3a1e" providerId="ADAL" clId="{9436C100-AC3F-481B-AAFD-87CD3DACBE5F}" dt="2023-06-20T15:20:49.560" v="1103" actId="478"/>
          <ac:picMkLst>
            <pc:docMk/>
            <pc:sldMk cId="1923876534" sldId="293"/>
            <ac:picMk id="4" creationId="{68C05703-8C28-02B9-F42F-770CA0696062}"/>
          </ac:picMkLst>
        </pc:picChg>
        <pc:picChg chg="add ord">
          <ac:chgData name="Bill Szafranski" userId="0f6b735f-f7d9-4e92-980b-4889033a3a1e" providerId="ADAL" clId="{9436C100-AC3F-481B-AAFD-87CD3DACBE5F}" dt="2023-06-20T15:21:00.077" v="1105" actId="167"/>
          <ac:picMkLst>
            <pc:docMk/>
            <pc:sldMk cId="1923876534" sldId="293"/>
            <ac:picMk id="8" creationId="{69BD4A82-7672-6A11-12B1-A5DA77CBC97B}"/>
          </ac:picMkLst>
        </pc:picChg>
      </pc:sldChg>
      <pc:sldChg chg="addSp delSp modSp add mod">
        <pc:chgData name="Bill Szafranski" userId="0f6b735f-f7d9-4e92-980b-4889033a3a1e" providerId="ADAL" clId="{9436C100-AC3F-481B-AAFD-87CD3DACBE5F}" dt="2023-06-20T15:22:58.626" v="1228" actId="1076"/>
        <pc:sldMkLst>
          <pc:docMk/>
          <pc:sldMk cId="3454916235" sldId="294"/>
        </pc:sldMkLst>
        <pc:spChg chg="del">
          <ac:chgData name="Bill Szafranski" userId="0f6b735f-f7d9-4e92-980b-4889033a3a1e" providerId="ADAL" clId="{9436C100-AC3F-481B-AAFD-87CD3DACBE5F}" dt="2023-06-20T15:22:04.525" v="1142" actId="478"/>
          <ac:spMkLst>
            <pc:docMk/>
            <pc:sldMk cId="3454916235" sldId="294"/>
            <ac:spMk id="3" creationId="{DCCCCC4A-ABCD-23E9-FAA5-6F8442DE0065}"/>
          </ac:spMkLst>
        </pc:spChg>
        <pc:spChg chg="mod">
          <ac:chgData name="Bill Szafranski" userId="0f6b735f-f7d9-4e92-980b-4889033a3a1e" providerId="ADAL" clId="{9436C100-AC3F-481B-AAFD-87CD3DACBE5F}" dt="2023-06-20T15:21:57.758" v="1141" actId="6549"/>
          <ac:spMkLst>
            <pc:docMk/>
            <pc:sldMk cId="3454916235" sldId="294"/>
            <ac:spMk id="6" creationId="{B15B5667-F302-C3BD-DF58-DDAA0B0E88E2}"/>
          </ac:spMkLst>
        </pc:spChg>
        <pc:spChg chg="add mod">
          <ac:chgData name="Bill Szafranski" userId="0f6b735f-f7d9-4e92-980b-4889033a3a1e" providerId="ADAL" clId="{9436C100-AC3F-481B-AAFD-87CD3DACBE5F}" dt="2023-06-20T15:22:13.697" v="1146" actId="20577"/>
          <ac:spMkLst>
            <pc:docMk/>
            <pc:sldMk cId="3454916235" sldId="294"/>
            <ac:spMk id="8" creationId="{295C30B0-B396-9D08-2E9E-4D5DBD57B821}"/>
          </ac:spMkLst>
        </pc:spChg>
        <pc:spChg chg="add mod">
          <ac:chgData name="Bill Szafranski" userId="0f6b735f-f7d9-4e92-980b-4889033a3a1e" providerId="ADAL" clId="{9436C100-AC3F-481B-AAFD-87CD3DACBE5F}" dt="2023-06-20T15:22:58.626" v="1228" actId="1076"/>
          <ac:spMkLst>
            <pc:docMk/>
            <pc:sldMk cId="3454916235" sldId="294"/>
            <ac:spMk id="10" creationId="{7A47AEBD-4A91-0BAB-5892-959A15FA3E22}"/>
          </ac:spMkLst>
        </pc:spChg>
        <pc:picChg chg="add ord">
          <ac:chgData name="Bill Szafranski" userId="0f6b735f-f7d9-4e92-980b-4889033a3a1e" providerId="ADAL" clId="{9436C100-AC3F-481B-AAFD-87CD3DACBE5F}" dt="2023-06-20T15:21:46.432" v="1137" actId="167"/>
          <ac:picMkLst>
            <pc:docMk/>
            <pc:sldMk cId="3454916235" sldId="294"/>
            <ac:picMk id="7" creationId="{9967179F-42C2-6D19-E18A-808329CFA9A2}"/>
          </ac:picMkLst>
        </pc:picChg>
        <pc:picChg chg="del">
          <ac:chgData name="Bill Szafranski" userId="0f6b735f-f7d9-4e92-980b-4889033a3a1e" providerId="ADAL" clId="{9436C100-AC3F-481B-AAFD-87CD3DACBE5F}" dt="2023-06-20T15:21:37.458" v="1135" actId="478"/>
          <ac:picMkLst>
            <pc:docMk/>
            <pc:sldMk cId="3454916235" sldId="294"/>
            <ac:picMk id="9" creationId="{F5350EFF-F799-C99C-A7F2-5826A98424D7}"/>
          </ac:picMkLst>
        </pc:picChg>
      </pc:sldChg>
      <pc:sldChg chg="modSp new mod">
        <pc:chgData name="Bill Szafranski" userId="0f6b735f-f7d9-4e92-980b-4889033a3a1e" providerId="ADAL" clId="{9436C100-AC3F-481B-AAFD-87CD3DACBE5F}" dt="2023-06-20T15:28:12.358" v="1311" actId="20577"/>
        <pc:sldMkLst>
          <pc:docMk/>
          <pc:sldMk cId="1752047643" sldId="295"/>
        </pc:sldMkLst>
        <pc:spChg chg="mod">
          <ac:chgData name="Bill Szafranski" userId="0f6b735f-f7d9-4e92-980b-4889033a3a1e" providerId="ADAL" clId="{9436C100-AC3F-481B-AAFD-87CD3DACBE5F}" dt="2023-06-20T15:28:12.358" v="1311" actId="20577"/>
          <ac:spMkLst>
            <pc:docMk/>
            <pc:sldMk cId="1752047643" sldId="295"/>
            <ac:spMk id="2" creationId="{71624121-9333-959E-14F2-2BC51F6517AE}"/>
          </ac:spMkLst>
        </pc:spChg>
      </pc:sldChg>
      <pc:sldChg chg="modSp new mod">
        <pc:chgData name="Bill Szafranski" userId="0f6b735f-f7d9-4e92-980b-4889033a3a1e" providerId="ADAL" clId="{9436C100-AC3F-481B-AAFD-87CD3DACBE5F}" dt="2023-06-20T15:28:57.058" v="1369" actId="20577"/>
        <pc:sldMkLst>
          <pc:docMk/>
          <pc:sldMk cId="3842747243" sldId="296"/>
        </pc:sldMkLst>
        <pc:spChg chg="mod">
          <ac:chgData name="Bill Szafranski" userId="0f6b735f-f7d9-4e92-980b-4889033a3a1e" providerId="ADAL" clId="{9436C100-AC3F-481B-AAFD-87CD3DACBE5F}" dt="2023-06-20T15:28:57.058" v="1369" actId="20577"/>
          <ac:spMkLst>
            <pc:docMk/>
            <pc:sldMk cId="3842747243" sldId="296"/>
            <ac:spMk id="2" creationId="{EFB86E3A-0894-FE23-AB0E-4B13947D7E51}"/>
          </ac:spMkLst>
        </pc:spChg>
      </pc:sldChg>
      <pc:sldChg chg="modSp add mod">
        <pc:chgData name="Bill Szafranski" userId="0f6b735f-f7d9-4e92-980b-4889033a3a1e" providerId="ADAL" clId="{9436C100-AC3F-481B-AAFD-87CD3DACBE5F}" dt="2023-06-20T16:52:32.475" v="1636" actId="6549"/>
        <pc:sldMkLst>
          <pc:docMk/>
          <pc:sldMk cId="438513347" sldId="297"/>
        </pc:sldMkLst>
        <pc:spChg chg="mod">
          <ac:chgData name="Bill Szafranski" userId="0f6b735f-f7d9-4e92-980b-4889033a3a1e" providerId="ADAL" clId="{9436C100-AC3F-481B-AAFD-87CD3DACBE5F}" dt="2023-06-20T16:52:32.475" v="1636" actId="6549"/>
          <ac:spMkLst>
            <pc:docMk/>
            <pc:sldMk cId="438513347" sldId="297"/>
            <ac:spMk id="3" creationId="{01ADE9D9-672F-7377-383C-1EE23E03D9DB}"/>
          </ac:spMkLst>
        </pc:spChg>
      </pc:sldChg>
      <pc:sldChg chg="new del">
        <pc:chgData name="Bill Szafranski" userId="0f6b735f-f7d9-4e92-980b-4889033a3a1e" providerId="ADAL" clId="{9436C100-AC3F-481B-AAFD-87CD3DACBE5F}" dt="2023-06-20T16:35:44.565" v="1486" actId="47"/>
        <pc:sldMkLst>
          <pc:docMk/>
          <pc:sldMk cId="546666288" sldId="298"/>
        </pc:sldMkLst>
      </pc:sldChg>
      <pc:sldChg chg="addSp modSp new mod">
        <pc:chgData name="Bill Szafranski" userId="0f6b735f-f7d9-4e92-980b-4889033a3a1e" providerId="ADAL" clId="{9436C100-AC3F-481B-AAFD-87CD3DACBE5F}" dt="2023-06-20T16:38:28.370" v="1539" actId="14100"/>
        <pc:sldMkLst>
          <pc:docMk/>
          <pc:sldMk cId="2869006856" sldId="299"/>
        </pc:sldMkLst>
        <pc:spChg chg="add mod">
          <ac:chgData name="Bill Szafranski" userId="0f6b735f-f7d9-4e92-980b-4889033a3a1e" providerId="ADAL" clId="{9436C100-AC3F-481B-AAFD-87CD3DACBE5F}" dt="2023-06-20T16:35:56.108" v="1487"/>
          <ac:spMkLst>
            <pc:docMk/>
            <pc:sldMk cId="2869006856" sldId="299"/>
            <ac:spMk id="5" creationId="{EF572ED1-D6DC-3FD6-8364-648CF66E5879}"/>
          </ac:spMkLst>
        </pc:spChg>
        <pc:spChg chg="add mod">
          <ac:chgData name="Bill Szafranski" userId="0f6b735f-f7d9-4e92-980b-4889033a3a1e" providerId="ADAL" clId="{9436C100-AC3F-481B-AAFD-87CD3DACBE5F}" dt="2023-06-20T16:38:28.370" v="1539" actId="14100"/>
          <ac:spMkLst>
            <pc:docMk/>
            <pc:sldMk cId="2869006856" sldId="299"/>
            <ac:spMk id="7" creationId="{15D98D83-24F5-9D47-ED88-2658491F9D28}"/>
          </ac:spMkLst>
        </pc:spChg>
        <pc:spChg chg="add mod">
          <ac:chgData name="Bill Szafranski" userId="0f6b735f-f7d9-4e92-980b-4889033a3a1e" providerId="ADAL" clId="{9436C100-AC3F-481B-AAFD-87CD3DACBE5F}" dt="2023-06-20T16:38:10.646" v="1524" actId="404"/>
          <ac:spMkLst>
            <pc:docMk/>
            <pc:sldMk cId="2869006856" sldId="299"/>
            <ac:spMk id="8" creationId="{B8C04ED2-73B0-4063-C5F9-12EC3D6A695C}"/>
          </ac:spMkLst>
        </pc:spChg>
        <pc:picChg chg="add">
          <ac:chgData name="Bill Szafranski" userId="0f6b735f-f7d9-4e92-980b-4889033a3a1e" providerId="ADAL" clId="{9436C100-AC3F-481B-AAFD-87CD3DACBE5F}" dt="2023-06-20T16:35:41.026" v="1485" actId="22"/>
          <ac:picMkLst>
            <pc:docMk/>
            <pc:sldMk cId="2869006856" sldId="299"/>
            <ac:picMk id="4" creationId="{3EE93078-1161-6CD8-ACC6-3CB476B8678E}"/>
          </ac:picMkLst>
        </pc:picChg>
        <pc:cxnChg chg="add mod">
          <ac:chgData name="Bill Szafranski" userId="0f6b735f-f7d9-4e92-980b-4889033a3a1e" providerId="ADAL" clId="{9436C100-AC3F-481B-AAFD-87CD3DACBE5F}" dt="2023-06-20T16:35:56.108" v="1487"/>
          <ac:cxnSpMkLst>
            <pc:docMk/>
            <pc:sldMk cId="2869006856" sldId="299"/>
            <ac:cxnSpMk id="6" creationId="{A39ED51F-6DFB-36F3-2A9A-1E3D939AC6E0}"/>
          </ac:cxnSpMkLst>
        </pc:cxnChg>
      </pc:sldChg>
      <pc:sldChg chg="addSp delSp modSp add mod">
        <pc:chgData name="Bill Szafranski" userId="0f6b735f-f7d9-4e92-980b-4889033a3a1e" providerId="ADAL" clId="{9436C100-AC3F-481B-AAFD-87CD3DACBE5F}" dt="2023-06-20T16:38:33.288" v="1542" actId="14100"/>
        <pc:sldMkLst>
          <pc:docMk/>
          <pc:sldMk cId="1052863473" sldId="300"/>
        </pc:sldMkLst>
        <pc:spChg chg="mod">
          <ac:chgData name="Bill Szafranski" userId="0f6b735f-f7d9-4e92-980b-4889033a3a1e" providerId="ADAL" clId="{9436C100-AC3F-481B-AAFD-87CD3DACBE5F}" dt="2023-06-20T16:38:33.288" v="1542" actId="14100"/>
          <ac:spMkLst>
            <pc:docMk/>
            <pc:sldMk cId="1052863473" sldId="300"/>
            <ac:spMk id="7" creationId="{15D98D83-24F5-9D47-ED88-2658491F9D28}"/>
          </ac:spMkLst>
        </pc:spChg>
        <pc:spChg chg="add mod">
          <ac:chgData name="Bill Szafranski" userId="0f6b735f-f7d9-4e92-980b-4889033a3a1e" providerId="ADAL" clId="{9436C100-AC3F-481B-AAFD-87CD3DACBE5F}" dt="2023-06-20T16:38:18.185" v="1536" actId="6549"/>
          <ac:spMkLst>
            <pc:docMk/>
            <pc:sldMk cId="1052863473" sldId="300"/>
            <ac:spMk id="9" creationId="{900E164B-D6D6-36DC-8CA0-0DFEF6613FA9}"/>
          </ac:spMkLst>
        </pc:spChg>
        <pc:picChg chg="del">
          <ac:chgData name="Bill Szafranski" userId="0f6b735f-f7d9-4e92-980b-4889033a3a1e" providerId="ADAL" clId="{9436C100-AC3F-481B-AAFD-87CD3DACBE5F}" dt="2023-06-20T16:36:48.158" v="1495" actId="478"/>
          <ac:picMkLst>
            <pc:docMk/>
            <pc:sldMk cId="1052863473" sldId="300"/>
            <ac:picMk id="4" creationId="{3EE93078-1161-6CD8-ACC6-3CB476B8678E}"/>
          </ac:picMkLst>
        </pc:picChg>
        <pc:picChg chg="add ord">
          <ac:chgData name="Bill Szafranski" userId="0f6b735f-f7d9-4e92-980b-4889033a3a1e" providerId="ADAL" clId="{9436C100-AC3F-481B-AAFD-87CD3DACBE5F}" dt="2023-06-20T16:37:27.502" v="1497" actId="167"/>
          <ac:picMkLst>
            <pc:docMk/>
            <pc:sldMk cId="1052863473" sldId="300"/>
            <ac:picMk id="8" creationId="{A91DD5C3-4BB3-C7BE-5D49-FB3EE6B93EAE}"/>
          </ac:picMkLst>
        </pc:picChg>
      </pc:sldChg>
      <pc:sldChg chg="addSp delSp modSp add mod">
        <pc:chgData name="Bill Szafranski" userId="0f6b735f-f7d9-4e92-980b-4889033a3a1e" providerId="ADAL" clId="{9436C100-AC3F-481B-AAFD-87CD3DACBE5F}" dt="2023-06-20T16:39:12.897" v="1561" actId="167"/>
        <pc:sldMkLst>
          <pc:docMk/>
          <pc:sldMk cId="1287595412" sldId="301"/>
        </pc:sldMkLst>
        <pc:spChg chg="mod">
          <ac:chgData name="Bill Szafranski" userId="0f6b735f-f7d9-4e92-980b-4889033a3a1e" providerId="ADAL" clId="{9436C100-AC3F-481B-AAFD-87CD3DACBE5F}" dt="2023-06-20T16:38:51.375" v="1558" actId="20577"/>
          <ac:spMkLst>
            <pc:docMk/>
            <pc:sldMk cId="1287595412" sldId="301"/>
            <ac:spMk id="7" creationId="{15D98D83-24F5-9D47-ED88-2658491F9D28}"/>
          </ac:spMkLst>
        </pc:spChg>
        <pc:picChg chg="del">
          <ac:chgData name="Bill Szafranski" userId="0f6b735f-f7d9-4e92-980b-4889033a3a1e" providerId="ADAL" clId="{9436C100-AC3F-481B-AAFD-87CD3DACBE5F}" dt="2023-06-20T16:38:54.025" v="1559" actId="478"/>
          <ac:picMkLst>
            <pc:docMk/>
            <pc:sldMk cId="1287595412" sldId="301"/>
            <ac:picMk id="4" creationId="{3EE93078-1161-6CD8-ACC6-3CB476B8678E}"/>
          </ac:picMkLst>
        </pc:picChg>
        <pc:picChg chg="add ord">
          <ac:chgData name="Bill Szafranski" userId="0f6b735f-f7d9-4e92-980b-4889033a3a1e" providerId="ADAL" clId="{9436C100-AC3F-481B-AAFD-87CD3DACBE5F}" dt="2023-06-20T16:39:12.897" v="1561" actId="167"/>
          <ac:picMkLst>
            <pc:docMk/>
            <pc:sldMk cId="1287595412" sldId="301"/>
            <ac:picMk id="9" creationId="{9C33A636-82BF-27EC-BD50-34B941F41609}"/>
          </ac:picMkLst>
        </pc:picChg>
      </pc:sldChg>
      <pc:sldChg chg="addSp delSp modSp add mod">
        <pc:chgData name="Bill Szafranski" userId="0f6b735f-f7d9-4e92-980b-4889033a3a1e" providerId="ADAL" clId="{9436C100-AC3F-481B-AAFD-87CD3DACBE5F}" dt="2023-06-20T16:39:54.516" v="1583" actId="167"/>
        <pc:sldMkLst>
          <pc:docMk/>
          <pc:sldMk cId="3156998392" sldId="302"/>
        </pc:sldMkLst>
        <pc:spChg chg="mod">
          <ac:chgData name="Bill Szafranski" userId="0f6b735f-f7d9-4e92-980b-4889033a3a1e" providerId="ADAL" clId="{9436C100-AC3F-481B-AAFD-87CD3DACBE5F}" dt="2023-06-20T16:39:39.809" v="1580" actId="20577"/>
          <ac:spMkLst>
            <pc:docMk/>
            <pc:sldMk cId="3156998392" sldId="302"/>
            <ac:spMk id="7" creationId="{15D98D83-24F5-9D47-ED88-2658491F9D28}"/>
          </ac:spMkLst>
        </pc:spChg>
        <pc:picChg chg="add ord">
          <ac:chgData name="Bill Szafranski" userId="0f6b735f-f7d9-4e92-980b-4889033a3a1e" providerId="ADAL" clId="{9436C100-AC3F-481B-AAFD-87CD3DACBE5F}" dt="2023-06-20T16:39:54.516" v="1583" actId="167"/>
          <ac:picMkLst>
            <pc:docMk/>
            <pc:sldMk cId="3156998392" sldId="302"/>
            <ac:picMk id="4" creationId="{CACE628C-159A-8BA5-1D06-CEB860BA0F0B}"/>
          </ac:picMkLst>
        </pc:picChg>
        <pc:picChg chg="del">
          <ac:chgData name="Bill Szafranski" userId="0f6b735f-f7d9-4e92-980b-4889033a3a1e" providerId="ADAL" clId="{9436C100-AC3F-481B-AAFD-87CD3DACBE5F}" dt="2023-06-20T16:39:42.625" v="1581" actId="478"/>
          <ac:picMkLst>
            <pc:docMk/>
            <pc:sldMk cId="3156998392" sldId="302"/>
            <ac:picMk id="8" creationId="{A91DD5C3-4BB3-C7BE-5D49-FB3EE6B93EAE}"/>
          </ac:picMkLst>
        </pc:picChg>
      </pc:sldChg>
      <pc:sldChg chg="modSp add mod">
        <pc:chgData name="Bill Szafranski" userId="0f6b735f-f7d9-4e92-980b-4889033a3a1e" providerId="ADAL" clId="{9436C100-AC3F-481B-AAFD-87CD3DACBE5F}" dt="2023-06-20T16:49:36.091" v="1620" actId="27636"/>
        <pc:sldMkLst>
          <pc:docMk/>
          <pc:sldMk cId="1337309680" sldId="303"/>
        </pc:sldMkLst>
        <pc:spChg chg="mod">
          <ac:chgData name="Bill Szafranski" userId="0f6b735f-f7d9-4e92-980b-4889033a3a1e" providerId="ADAL" clId="{9436C100-AC3F-481B-AAFD-87CD3DACBE5F}" dt="2023-06-20T16:49:36.091" v="1620" actId="27636"/>
          <ac:spMkLst>
            <pc:docMk/>
            <pc:sldMk cId="1337309680" sldId="303"/>
            <ac:spMk id="3" creationId="{01ADE9D9-672F-7377-383C-1EE23E03D9DB}"/>
          </ac:spMkLst>
        </pc:spChg>
      </pc:sldChg>
      <pc:sldChg chg="add">
        <pc:chgData name="Bill Szafranski" userId="0f6b735f-f7d9-4e92-980b-4889033a3a1e" providerId="ADAL" clId="{9436C100-AC3F-481B-AAFD-87CD3DACBE5F}" dt="2023-06-20T16:50:10.924" v="1621"/>
        <pc:sldMkLst>
          <pc:docMk/>
          <pc:sldMk cId="2955943859" sldId="304"/>
        </pc:sldMkLst>
      </pc:sldChg>
      <pc:sldChg chg="add">
        <pc:chgData name="Bill Szafranski" userId="0f6b735f-f7d9-4e92-980b-4889033a3a1e" providerId="ADAL" clId="{9436C100-AC3F-481B-AAFD-87CD3DACBE5F}" dt="2023-06-20T16:50:37.258" v="1622"/>
        <pc:sldMkLst>
          <pc:docMk/>
          <pc:sldMk cId="3026251110" sldId="305"/>
        </pc:sldMkLst>
      </pc:sldChg>
      <pc:sldChg chg="addSp modSp add mod">
        <pc:chgData name="Bill Szafranski" userId="0f6b735f-f7d9-4e92-980b-4889033a3a1e" providerId="ADAL" clId="{9436C100-AC3F-481B-AAFD-87CD3DACBE5F}" dt="2023-06-20T16:52:10.444" v="1634" actId="14100"/>
        <pc:sldMkLst>
          <pc:docMk/>
          <pc:sldMk cId="1178450887" sldId="306"/>
        </pc:sldMkLst>
        <pc:spChg chg="add mod">
          <ac:chgData name="Bill Szafranski" userId="0f6b735f-f7d9-4e92-980b-4889033a3a1e" providerId="ADAL" clId="{9436C100-AC3F-481B-AAFD-87CD3DACBE5F}" dt="2023-06-20T16:52:10.444" v="1634" actId="14100"/>
          <ac:spMkLst>
            <pc:docMk/>
            <pc:sldMk cId="1178450887" sldId="306"/>
            <ac:spMk id="3" creationId="{B40AD493-9B54-4B31-3D95-00AB2825C13E}"/>
          </ac:spMkLst>
        </pc:spChg>
        <pc:spChg chg="mod">
          <ac:chgData name="Bill Szafranski" userId="0f6b735f-f7d9-4e92-980b-4889033a3a1e" providerId="ADAL" clId="{9436C100-AC3F-481B-AAFD-87CD3DACBE5F}" dt="2023-06-20T16:51:53.248" v="1629" actId="20577"/>
          <ac:spMkLst>
            <pc:docMk/>
            <pc:sldMk cId="1178450887" sldId="306"/>
            <ac:spMk id="6" creationId="{4A0F9564-7725-2247-B6B2-C32683F90F3C}"/>
          </ac:spMkLst>
        </pc:spChg>
        <pc:picChg chg="mod">
          <ac:chgData name="Bill Szafranski" userId="0f6b735f-f7d9-4e92-980b-4889033a3a1e" providerId="ADAL" clId="{9436C100-AC3F-481B-AAFD-87CD3DACBE5F}" dt="2023-06-20T16:52:02.675" v="1632" actId="1076"/>
          <ac:picMkLst>
            <pc:docMk/>
            <pc:sldMk cId="1178450887" sldId="306"/>
            <ac:picMk id="4" creationId="{621B151B-D54C-7C00-E0CA-7835554B31E9}"/>
          </ac:picMkLst>
        </pc:picChg>
      </pc:sldChg>
      <pc:sldChg chg="modSp add mod">
        <pc:chgData name="Bill Szafranski" userId="0f6b735f-f7d9-4e92-980b-4889033a3a1e" providerId="ADAL" clId="{9436C100-AC3F-481B-AAFD-87CD3DACBE5F}" dt="2023-06-20T16:53:09.214" v="1639" actId="6549"/>
        <pc:sldMkLst>
          <pc:docMk/>
          <pc:sldMk cId="3358227967" sldId="307"/>
        </pc:sldMkLst>
        <pc:spChg chg="mod">
          <ac:chgData name="Bill Szafranski" userId="0f6b735f-f7d9-4e92-980b-4889033a3a1e" providerId="ADAL" clId="{9436C100-AC3F-481B-AAFD-87CD3DACBE5F}" dt="2023-06-20T16:53:09.214" v="1639" actId="6549"/>
          <ac:spMkLst>
            <pc:docMk/>
            <pc:sldMk cId="3358227967" sldId="307"/>
            <ac:spMk id="3" creationId="{01ADE9D9-672F-7377-383C-1EE23E03D9DB}"/>
          </ac:spMkLst>
        </pc:spChg>
      </pc:sldChg>
      <pc:sldChg chg="addSp modSp add">
        <pc:chgData name="Bill Szafranski" userId="0f6b735f-f7d9-4e92-980b-4889033a3a1e" providerId="ADAL" clId="{9436C100-AC3F-481B-AAFD-87CD3DACBE5F}" dt="2023-06-20T16:52:45.468" v="1638"/>
        <pc:sldMkLst>
          <pc:docMk/>
          <pc:sldMk cId="2310572894" sldId="308"/>
        </pc:sldMkLst>
        <pc:spChg chg="add mod">
          <ac:chgData name="Bill Szafranski" userId="0f6b735f-f7d9-4e92-980b-4889033a3a1e" providerId="ADAL" clId="{9436C100-AC3F-481B-AAFD-87CD3DACBE5F}" dt="2023-06-20T16:52:45.468" v="1638"/>
          <ac:spMkLst>
            <pc:docMk/>
            <pc:sldMk cId="2310572894" sldId="308"/>
            <ac:spMk id="3" creationId="{192B554C-9F47-F39A-EC6B-C07CF470C603}"/>
          </ac:spMkLst>
        </pc:spChg>
      </pc:sldChg>
      <pc:sldChg chg="modSp new mod ord">
        <pc:chgData name="Bill Szafranski" userId="0f6b735f-f7d9-4e92-980b-4889033a3a1e" providerId="ADAL" clId="{9436C100-AC3F-481B-AAFD-87CD3DACBE5F}" dt="2023-06-20T16:54:24.416" v="1662" actId="113"/>
        <pc:sldMkLst>
          <pc:docMk/>
          <pc:sldMk cId="1239374751" sldId="309"/>
        </pc:sldMkLst>
        <pc:spChg chg="mod">
          <ac:chgData name="Bill Szafranski" userId="0f6b735f-f7d9-4e92-980b-4889033a3a1e" providerId="ADAL" clId="{9436C100-AC3F-481B-AAFD-87CD3DACBE5F}" dt="2023-06-20T16:54:24.416" v="1662" actId="113"/>
          <ac:spMkLst>
            <pc:docMk/>
            <pc:sldMk cId="1239374751" sldId="309"/>
            <ac:spMk id="2" creationId="{AEBAEC4B-9136-D4CD-828F-B5788891441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91B53-3AE3-407A-81A3-389475C64818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A5537-1870-436B-A7F0-1FA3F1DC4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4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8A5537-1870-436B-A7F0-1FA3F1DC4D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7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8A5537-1870-436B-A7F0-1FA3F1DC4D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50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8A5537-1870-436B-A7F0-1FA3F1DC4DF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F4E2-BF7A-A16C-058E-C63783431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FED03-A3A3-6430-7D6D-0D55B46EE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59665-5394-0AF8-CA11-442372B1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9B38-3CE9-4760-945E-30848C36AFEC}" type="datetime1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5B014-0080-B3C8-AEF4-851F794D8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A92AD-9B87-D2DF-C33C-FCDC10AC9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76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2DB1D-58BE-64A5-BEA0-1286B607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78CC1-4DC4-F931-B2D6-F3DA0A95C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8B249-DBA0-63D6-CD0C-C90E2DDC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B20C1-0210-49FF-865A-5E3B35871D41}" type="datetime1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1545B-9FBC-EBBA-FE00-FE71E5DC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3ECD5-C4B1-7A41-03DA-DB5E9930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8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7297FB-3B9B-C9A0-B873-C7D007A39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C9CFD-8818-2886-293D-26EBEBEB9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CE570-8B94-4CAE-E667-2F71F9F2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36E81-8E48-4BEE-B5D5-353288CE0A4D}" type="datetime1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D281D-8E35-F713-71F3-35F3129B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C34F7-4B26-9F61-D92A-7D13A5CE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93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44E6-C0C0-2DC8-1A1B-0F3ED25F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E0F3-E5BE-8735-68F2-4AF71CBB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F75A7-CA90-4D95-A71B-93084DCC1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7B97B-00DB-4544-9787-5D77C2C6CDA6}" type="datetime1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22F2C-6467-2790-5ED0-E7585275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80820-42FE-19CC-DB31-DA6100C8E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6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5DE7-F882-F7D2-5886-C7CA0B50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EE175-D789-B8C4-524C-1D533F7F8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19F03-2CBC-1494-CA46-46E2B650C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4268-F8B1-40BF-A326-61A15DFAE724}" type="datetime1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8C9FD-48CD-A26F-0956-9D5C05C79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6BB6-F3CF-1161-29B8-85088D78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41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240BE-D088-E4A7-742E-2DB643FA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523E5-E37A-13A3-AE5D-7C756C79C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99BF5-3899-5E94-10BF-25ECBF664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E804F-1F90-4B9B-6E50-18D94A773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9C7D-E520-453B-8AB6-24471506CB58}" type="datetime1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EDFA6-5EBB-7902-8C0D-8DC002F5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74FEB-EAE6-EB13-83DB-7A39C9EF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0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3B6D-1539-6D23-5460-1910FE4A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92E2A-1E08-1EE4-14D4-8C2B502DA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2795A-1F31-4B75-7449-BFCBEEC15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EAC14B-D44D-DFA6-3D9E-A809C58D8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A5EAED-B5DC-0591-AC3C-A58CC8AC6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4D26E-2098-FAFE-C356-F6F431B06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5B015-0F5B-482A-B807-0BFF6DA738D7}" type="datetime1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53792-49B2-F9E4-A5A6-EEE20D57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312DFF-E2AF-6F4A-99EE-089FB91D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7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E003-A4B3-EE05-9835-E6056E8E4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AC5D5-5638-5622-D06B-045EAD8D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7BE26-C1C1-4599-B0C8-438FC626AF12}" type="datetime1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1934C-4B18-D905-1F09-DDCA9EA6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A2017-339E-4480-719A-8FE65C71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9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E1EAB5-C2EA-1429-BE35-0AE9C6842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84C0A-B2C0-476D-82B9-00D547D46E81}" type="datetime1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A2BC8-660D-CAFA-0811-92765DE8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EF18C-794F-878D-DF6E-F2D92ED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6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BE0C-809D-9F83-7E8C-1C8EFF84E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63AB3-A53D-BF8A-D5E7-C520C3229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DCC7E-ADCA-2FFF-F850-A17D4E998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916F0-5D13-60D5-58E9-C81B22D0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209D-AE2D-40F8-B806-4078BF03332D}" type="datetime1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7EADF-397C-1676-3CD7-0C5D0840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0A03F-BABD-4DA8-B9A0-7C40B9E6D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0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912B-ABEF-CB8E-86DC-C8BFE8B3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D04194-E372-0BD8-6869-CCA8CFDE7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78C8D-8F72-1277-C3CF-095D7ADF3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957D2-278D-E170-2312-CDA4EDD5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58DF-CCB3-4283-BC8E-D502070680A6}" type="datetime1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4C85E-03AE-41E5-33B0-68B645C3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127B-9C32-01A8-75CA-95675E18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6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072FF3-1648-C838-6948-F92BC62B5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AA972-B238-2889-655E-B06B25264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B264E-7CA2-EE68-AB95-93F1817B5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A985-D9CB-4D44-8A2F-116C5E6D03FB}" type="datetime1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E6C3-CA91-DB40-44D3-92ED9E63EC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DCE55-527F-76E3-6C9A-F2261CF82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F9E19-92B5-42D4-861B-AB997079B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22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3" name="Slide Background Fill">
            <a:extLst>
              <a:ext uri="{FF2B5EF4-FFF2-40B4-BE49-F238E27FC236}">
                <a16:creationId xmlns:a16="http://schemas.microsoft.com/office/drawing/2014/main" id="{C04DA1FE-EBEF-4AF3-A3C6-067C78D4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3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color fill">
            <a:extLst>
              <a:ext uri="{FF2B5EF4-FFF2-40B4-BE49-F238E27FC236}">
                <a16:creationId xmlns:a16="http://schemas.microsoft.com/office/drawing/2014/main" id="{8B1B3E66-23F5-436C-A0C1-32A666D28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4"/>
            <a:ext cx="121889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4" descr="Zigzag indicator line">
            <a:extLst>
              <a:ext uri="{FF2B5EF4-FFF2-40B4-BE49-F238E27FC236}">
                <a16:creationId xmlns:a16="http://schemas.microsoft.com/office/drawing/2014/main" id="{1C5B2FB3-DE4F-FA31-45BD-935D8D6F2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1000"/>
          </a:blip>
          <a:srcRect t="3852" b="11879"/>
          <a:stretch/>
        </p:blipFill>
        <p:spPr>
          <a:xfrm>
            <a:off x="0" y="6634"/>
            <a:ext cx="12192001" cy="6858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56" name="Group 14">
            <a:extLst>
              <a:ext uri="{FF2B5EF4-FFF2-40B4-BE49-F238E27FC236}">
                <a16:creationId xmlns:a16="http://schemas.microsoft.com/office/drawing/2014/main" id="{28EC230A-A12C-4339-92EE-F850809EC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57" name="Freeform: Shape 15">
              <a:extLst>
                <a:ext uri="{FF2B5EF4-FFF2-40B4-BE49-F238E27FC236}">
                  <a16:creationId xmlns:a16="http://schemas.microsoft.com/office/drawing/2014/main" id="{99266DA8-A1F2-4B9F-AD49-F0F4270B5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85EAE53-C456-4300-BEA6-3AF8CC0F5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1E0EBD-0F61-4DE9-9397-8E5362071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18">
              <a:extLst>
                <a:ext uri="{FF2B5EF4-FFF2-40B4-BE49-F238E27FC236}">
                  <a16:creationId xmlns:a16="http://schemas.microsoft.com/office/drawing/2014/main" id="{E00BA56C-1B81-460E-96B4-6E0DDE6778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19">
              <a:extLst>
                <a:ext uri="{FF2B5EF4-FFF2-40B4-BE49-F238E27FC236}">
                  <a16:creationId xmlns:a16="http://schemas.microsoft.com/office/drawing/2014/main" id="{0F84DEAC-B1F0-4AAF-9532-1F93B473F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20">
              <a:extLst>
                <a:ext uri="{FF2B5EF4-FFF2-40B4-BE49-F238E27FC236}">
                  <a16:creationId xmlns:a16="http://schemas.microsoft.com/office/drawing/2014/main" id="{3E9BF985-74AA-43F0-A812-F4CD33841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21">
              <a:extLst>
                <a:ext uri="{FF2B5EF4-FFF2-40B4-BE49-F238E27FC236}">
                  <a16:creationId xmlns:a16="http://schemas.microsoft.com/office/drawing/2014/main" id="{AA31C745-2F56-4B25-8616-92358DAFA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470206-B639-F508-F412-27F501A4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2"/>
            <a:ext cx="10558405" cy="3039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Exploratory Analysis among Call Year, NRCS Forecasts, SWE, and EDDI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0953A-14BB-701E-6077-716321625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57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0C3559D-8A04-C59D-724A-B3569960E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17D75-044A-DA17-1127-CC068399B416}"/>
              </a:ext>
            </a:extLst>
          </p:cNvPr>
          <p:cNvSpPr txBox="1"/>
          <p:nvPr/>
        </p:nvSpPr>
        <p:spPr>
          <a:xfrm>
            <a:off x="2993203" y="287679"/>
            <a:ext cx="620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 Plots of Average Call Year vs Peak SWE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E1203C-6832-A643-16CD-B550514697A1}"/>
              </a:ext>
            </a:extLst>
          </p:cNvPr>
          <p:cNvCxnSpPr>
            <a:cxnSpLocks/>
          </p:cNvCxnSpPr>
          <p:nvPr/>
        </p:nvCxnSpPr>
        <p:spPr>
          <a:xfrm flipV="1">
            <a:off x="527406" y="1880171"/>
            <a:ext cx="2575390" cy="246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EC2339-8174-3DD5-CA75-7DFDA57B8362}"/>
              </a:ext>
            </a:extLst>
          </p:cNvPr>
          <p:cNvCxnSpPr>
            <a:cxnSpLocks/>
          </p:cNvCxnSpPr>
          <p:nvPr/>
        </p:nvCxnSpPr>
        <p:spPr>
          <a:xfrm flipV="1">
            <a:off x="9894014" y="5095982"/>
            <a:ext cx="1654139" cy="6267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4467EC-225E-370D-6F93-672305EB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6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ne, screenshot, diagram&#10;&#10;Description automatically generated">
            <a:extLst>
              <a:ext uri="{FF2B5EF4-FFF2-40B4-BE49-F238E27FC236}">
                <a16:creationId xmlns:a16="http://schemas.microsoft.com/office/drawing/2014/main" id="{53130689-8FAB-6A34-99C2-32214F8E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2CD75D-45B4-D6F3-E841-980D29981A01}"/>
              </a:ext>
            </a:extLst>
          </p:cNvPr>
          <p:cNvSpPr txBox="1"/>
          <p:nvPr/>
        </p:nvSpPr>
        <p:spPr>
          <a:xfrm>
            <a:off x="2993203" y="287679"/>
            <a:ext cx="620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 Plots of Average Call Year vs May 1 SWE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52296F-95F9-2F65-B55D-3B2E842B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7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4338-AB8A-B35C-1492-6D3B4866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1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Due to weak correlations, we narrowed down the period of interest to </a:t>
            </a:r>
            <a:r>
              <a:rPr lang="en-US" dirty="0" err="1"/>
              <a:t>drytail</a:t>
            </a:r>
            <a:r>
              <a:rPr lang="en-US" dirty="0"/>
              <a:t> years and extracted more detailed patterns when streamflow is low.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20A2-2B07-063C-267E-2E6AECAE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3067"/>
            <a:ext cx="10515600" cy="36538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looked at periods where observed average streamflow across all stations in a district are in the:</a:t>
            </a:r>
          </a:p>
          <a:p>
            <a:r>
              <a:rPr lang="en-US" dirty="0"/>
              <a:t>Lower tercile (&lt;= 33</a:t>
            </a:r>
            <a:r>
              <a:rPr lang="en-US" baseline="30000" dirty="0"/>
              <a:t>rd</a:t>
            </a:r>
            <a:r>
              <a:rPr lang="en-US" dirty="0"/>
              <a:t> percentile flow)</a:t>
            </a:r>
          </a:p>
          <a:p>
            <a:r>
              <a:rPr lang="en-US" dirty="0"/>
              <a:t>Lower half (&lt;= 50</a:t>
            </a:r>
            <a:r>
              <a:rPr lang="en-US" baseline="30000" dirty="0"/>
              <a:t>th</a:t>
            </a:r>
            <a:r>
              <a:rPr lang="en-US" dirty="0"/>
              <a:t> percentile flow)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5410C-8A07-76A2-7C2D-E0EB5CA9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13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24121-9333-959E-14F2-2BC51F65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Tercile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409E7-86FC-FB66-B560-5D60B92D1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47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quare, pattern&#10;&#10;Description automatically generated">
            <a:extLst>
              <a:ext uri="{FF2B5EF4-FFF2-40B4-BE49-F238E27FC236}">
                <a16:creationId xmlns:a16="http://schemas.microsoft.com/office/drawing/2014/main" id="{DFB9FE83-4C4C-6BB4-8FD2-406043E8E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55720-7144-E62D-D5BB-F5D949BA50F9}"/>
              </a:ext>
            </a:extLst>
          </p:cNvPr>
          <p:cNvSpPr/>
          <p:nvPr/>
        </p:nvSpPr>
        <p:spPr>
          <a:xfrm>
            <a:off x="945223" y="955497"/>
            <a:ext cx="5322013" cy="2198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A06BE9-7084-9DFD-6181-BC6CEE736F26}"/>
              </a:ext>
            </a:extLst>
          </p:cNvPr>
          <p:cNvSpPr/>
          <p:nvPr/>
        </p:nvSpPr>
        <p:spPr>
          <a:xfrm>
            <a:off x="945223" y="5404209"/>
            <a:ext cx="5322013" cy="734124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559CB-7600-DEB2-C9F1-4AE36B820B58}"/>
              </a:ext>
            </a:extLst>
          </p:cNvPr>
          <p:cNvSpPr/>
          <p:nvPr/>
        </p:nvSpPr>
        <p:spPr>
          <a:xfrm rot="5400000">
            <a:off x="-590765" y="1618181"/>
            <a:ext cx="2198672" cy="873304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ECC1B-E8C8-2C44-C3C3-830D2910B3FA}"/>
              </a:ext>
            </a:extLst>
          </p:cNvPr>
          <p:cNvSpPr txBox="1"/>
          <p:nvPr/>
        </p:nvSpPr>
        <p:spPr>
          <a:xfrm>
            <a:off x="2070242" y="6169155"/>
            <a:ext cx="30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Response Variables: Call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8B09E-D734-E96B-60B2-710BABA6A8E7}"/>
              </a:ext>
            </a:extLst>
          </p:cNvPr>
          <p:cNvSpPr txBox="1"/>
          <p:nvPr/>
        </p:nvSpPr>
        <p:spPr>
          <a:xfrm>
            <a:off x="0" y="586162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Predictors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E1E4C-7C62-670F-C195-3E87CC95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10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68D4242E-61B7-91C5-53CA-71DE3D7CA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8" y="222225"/>
            <a:ext cx="11270032" cy="50089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F15540-C3B7-CC53-4E8C-6537F8BD1DA0}"/>
              </a:ext>
            </a:extLst>
          </p:cNvPr>
          <p:cNvSpPr/>
          <p:nvPr/>
        </p:nvSpPr>
        <p:spPr>
          <a:xfrm>
            <a:off x="1641987" y="471947"/>
            <a:ext cx="4719484" cy="1936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69FBD-2242-0076-C703-4B12A197D684}"/>
              </a:ext>
            </a:extLst>
          </p:cNvPr>
          <p:cNvSpPr txBox="1"/>
          <p:nvPr/>
        </p:nvSpPr>
        <p:spPr>
          <a:xfrm>
            <a:off x="642135" y="5470573"/>
            <a:ext cx="556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correlations among EDDI5y, April forecast, SWE and avg call year, min call year (may-</a:t>
            </a:r>
            <a:r>
              <a:rPr lang="en-US" dirty="0" err="1"/>
              <a:t>sep</a:t>
            </a:r>
            <a:r>
              <a:rPr lang="en-US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CAE432-3E81-EB24-177F-A4E15DAD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D82C926E-28A5-DF95-7A41-77348AC08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7" y="294333"/>
            <a:ext cx="11571537" cy="51429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501E8C-7FB8-CCFA-B687-09B1A107C9FF}"/>
              </a:ext>
            </a:extLst>
          </p:cNvPr>
          <p:cNvSpPr/>
          <p:nvPr/>
        </p:nvSpPr>
        <p:spPr>
          <a:xfrm>
            <a:off x="1777044" y="553427"/>
            <a:ext cx="4741743" cy="1943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CAE432-3E81-EB24-177F-A4E15DAD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248B22-C6FE-2FAB-306D-CCDD2AEB5E6C}"/>
              </a:ext>
            </a:extLst>
          </p:cNvPr>
          <p:cNvSpPr txBox="1"/>
          <p:nvPr/>
        </p:nvSpPr>
        <p:spPr>
          <a:xfrm>
            <a:off x="642135" y="5470573"/>
            <a:ext cx="5563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correlations between EDDI5y and min call year (may-</a:t>
            </a:r>
            <a:r>
              <a:rPr lang="en-US" dirty="0" err="1"/>
              <a:t>sep</a:t>
            </a:r>
            <a:r>
              <a:rPr lang="en-US" dirty="0"/>
              <a:t>), May forecast and avg call year (may-</a:t>
            </a:r>
            <a:r>
              <a:rPr lang="en-US" dirty="0" err="1"/>
              <a:t>sep</a:t>
            </a:r>
            <a:r>
              <a:rPr lang="en-US" dirty="0"/>
              <a:t>), but poor correlations among others.</a:t>
            </a:r>
          </a:p>
        </p:txBody>
      </p:sp>
    </p:spTree>
    <p:extLst>
      <p:ext uri="{BB962C8B-B14F-4D97-AF65-F5344CB8AC3E}">
        <p14:creationId xmlns:p14="http://schemas.microsoft.com/office/powerpoint/2010/main" val="372996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2BF4C-102C-C263-106C-D4BAAC4C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best unique predictors for each district (for lower tercile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drytail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years)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59EC1-51DC-E171-F8E3-4DB88181B601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</a:rPr>
              <a:t>(grayed out where best predictors had below 0.5 correlation)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826EA6-0C6A-4455-0B10-F188EE3D63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140861"/>
              </p:ext>
            </p:extLst>
          </p:nvPr>
        </p:nvGraphicFramePr>
        <p:xfrm>
          <a:off x="6015704" y="537882"/>
          <a:ext cx="5310816" cy="5582026"/>
        </p:xfrm>
        <a:graphic>
          <a:graphicData uri="http://schemas.openxmlformats.org/drawingml/2006/table">
            <a:tbl>
              <a:tblPr firstRow="1" bandRow="1"/>
              <a:tblGrid>
                <a:gridCol w="737432">
                  <a:extLst>
                    <a:ext uri="{9D8B030D-6E8A-4147-A177-3AD203B41FA5}">
                      <a16:colId xmlns:a16="http://schemas.microsoft.com/office/drawing/2014/main" val="1151878416"/>
                    </a:ext>
                  </a:extLst>
                </a:gridCol>
                <a:gridCol w="1461596">
                  <a:extLst>
                    <a:ext uri="{9D8B030D-6E8A-4147-A177-3AD203B41FA5}">
                      <a16:colId xmlns:a16="http://schemas.microsoft.com/office/drawing/2014/main" val="1331032985"/>
                    </a:ext>
                  </a:extLst>
                </a:gridCol>
                <a:gridCol w="3111788">
                  <a:extLst>
                    <a:ext uri="{9D8B030D-6E8A-4147-A177-3AD203B41FA5}">
                      <a16:colId xmlns:a16="http://schemas.microsoft.com/office/drawing/2014/main" val="3877754524"/>
                    </a:ext>
                  </a:extLst>
                </a:gridCol>
              </a:tblGrid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District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Best response var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Best predictor(s)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448663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Eddi5y, apr_fx_apr_to_sep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478358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apr_fx_apr_to_sep, may_swe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494744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Peak_swe, may_swe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129501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May_fx_apr_to_sep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681006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Min call may-sep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Apr_fx_apr_to_sep, peak_swe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662233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apr_fx_apr_to_sep</a:t>
                      </a:r>
                      <a:r>
                        <a:rPr lang="en-US" sz="13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3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may_swe</a:t>
                      </a:r>
                      <a:endParaRPr lang="en-US" sz="13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875945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Min call may-sep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Eddi5y</a:t>
                      </a:r>
                      <a:br>
                        <a:rPr lang="en-US" sz="13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may_fx_apr_to_sep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299677"/>
                  </a:ext>
                </a:extLst>
              </a:tr>
              <a:tr h="57245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  <a:br>
                        <a:rPr lang="en-US" sz="13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june-sep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may_fx_apr_to_sep</a:t>
                      </a:r>
                      <a:br>
                        <a:rPr lang="en-US" sz="13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may_swe, peak_swe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541859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May_swe, peak_swe, may_fx_apr_to_sep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03128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may_fx_apr_to_sep, may_swe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887551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Min call june-sep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Eddi180d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427643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Eddi5y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180974"/>
                  </a:ext>
                </a:extLst>
              </a:tr>
              <a:tr h="36976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</a:rPr>
                        <a:t>May_swe</a:t>
                      </a: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</a:rPr>
                        <a:t>may_fx_apr_to_sep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422" marR="61422" marT="61422" marB="61422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913920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11E38E-B595-5ECA-907A-ED4C8F20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9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86E3A-0894-FE23-AB0E-4B13947D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half (using median)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F47EE-E374-4B55-43C6-1C3EEF13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47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quare, screenshot, pattern&#10;&#10;Description automatically generated">
            <a:extLst>
              <a:ext uri="{FF2B5EF4-FFF2-40B4-BE49-F238E27FC236}">
                <a16:creationId xmlns:a16="http://schemas.microsoft.com/office/drawing/2014/main" id="{25B916F1-89D5-D4A5-14F0-5F2A4A6A3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55720-7144-E62D-D5BB-F5D949BA50F9}"/>
              </a:ext>
            </a:extLst>
          </p:cNvPr>
          <p:cNvSpPr/>
          <p:nvPr/>
        </p:nvSpPr>
        <p:spPr>
          <a:xfrm>
            <a:off x="945223" y="955497"/>
            <a:ext cx="5322013" cy="2198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A06BE9-7084-9DFD-6181-BC6CEE736F26}"/>
              </a:ext>
            </a:extLst>
          </p:cNvPr>
          <p:cNvSpPr/>
          <p:nvPr/>
        </p:nvSpPr>
        <p:spPr>
          <a:xfrm>
            <a:off x="945223" y="5404209"/>
            <a:ext cx="5322013" cy="734124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559CB-7600-DEB2-C9F1-4AE36B820B58}"/>
              </a:ext>
            </a:extLst>
          </p:cNvPr>
          <p:cNvSpPr/>
          <p:nvPr/>
        </p:nvSpPr>
        <p:spPr>
          <a:xfrm rot="5400000">
            <a:off x="-590765" y="1618181"/>
            <a:ext cx="2198672" cy="873304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ECC1B-E8C8-2C44-C3C3-830D2910B3FA}"/>
              </a:ext>
            </a:extLst>
          </p:cNvPr>
          <p:cNvSpPr txBox="1"/>
          <p:nvPr/>
        </p:nvSpPr>
        <p:spPr>
          <a:xfrm>
            <a:off x="2070242" y="6169155"/>
            <a:ext cx="30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Response Variables: Call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8B09E-D734-E96B-60B2-710BABA6A8E7}"/>
              </a:ext>
            </a:extLst>
          </p:cNvPr>
          <p:cNvSpPr txBox="1"/>
          <p:nvPr/>
        </p:nvSpPr>
        <p:spPr>
          <a:xfrm>
            <a:off x="0" y="586162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Predictors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DA95E-E7BC-74FD-D94F-6ECE0451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8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651C-3E58-281E-EE1B-9B384F41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3" y="41073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First, let’s take a look at correlations among variables across all available years for all districts.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B07C0-0013-619B-9F43-90CBD6F4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40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4ECC3BD9-22F8-961A-B0B3-2CD3C6908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429000"/>
            <a:ext cx="6985000" cy="3104445"/>
          </a:xfrm>
          <a:prstGeom prst="rect">
            <a:avLst/>
          </a:prstGeom>
        </p:spPr>
      </p:pic>
      <p:pic>
        <p:nvPicPr>
          <p:cNvPr id="10" name="Picture 9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C9DA3B41-CC15-A30F-1616-4C5F0111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4" y="224954"/>
            <a:ext cx="6751902" cy="30008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F15540-C3B7-CC53-4E8C-6537F8BD1DA0}"/>
              </a:ext>
            </a:extLst>
          </p:cNvPr>
          <p:cNvSpPr/>
          <p:nvPr/>
        </p:nvSpPr>
        <p:spPr>
          <a:xfrm>
            <a:off x="1034266" y="372533"/>
            <a:ext cx="2792667" cy="1178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501E8C-7FB8-CCFA-B687-09B1A107C9FF}"/>
              </a:ext>
            </a:extLst>
          </p:cNvPr>
          <p:cNvSpPr/>
          <p:nvPr/>
        </p:nvSpPr>
        <p:spPr>
          <a:xfrm>
            <a:off x="5604933" y="3566466"/>
            <a:ext cx="2869535" cy="1200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5F8A4-6707-449F-DC6B-1CE67AD85494}"/>
              </a:ext>
            </a:extLst>
          </p:cNvPr>
          <p:cNvSpPr txBox="1"/>
          <p:nvPr/>
        </p:nvSpPr>
        <p:spPr>
          <a:xfrm>
            <a:off x="7705618" y="1551399"/>
            <a:ext cx="345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Correlation Matrices by District – Districts 1 and 7 as examples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01207-6B73-98E2-B8FB-F06B1DF3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3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2BF4C-102C-C263-106C-D4BAAC4C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best unique predictors for each district (for lower half drytail years)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59EC1-51DC-E171-F8E3-4DB88181B601}"/>
              </a:ext>
            </a:extLst>
          </p:cNvPr>
          <p:cNvSpPr txBox="1"/>
          <p:nvPr/>
        </p:nvSpPr>
        <p:spPr>
          <a:xfrm>
            <a:off x="838199" y="2686323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</a:rPr>
              <a:t>(grayed out where best predictors had below 0.5 correlation)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1B9EE7-D792-151A-E14B-B62419FCD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220719"/>
              </p:ext>
            </p:extLst>
          </p:nvPr>
        </p:nvGraphicFramePr>
        <p:xfrm>
          <a:off x="6167736" y="628723"/>
          <a:ext cx="5006753" cy="5582026"/>
        </p:xfrm>
        <a:graphic>
          <a:graphicData uri="http://schemas.openxmlformats.org/drawingml/2006/table">
            <a:tbl>
              <a:tblPr firstRow="1" bandRow="1"/>
              <a:tblGrid>
                <a:gridCol w="711593">
                  <a:extLst>
                    <a:ext uri="{9D8B030D-6E8A-4147-A177-3AD203B41FA5}">
                      <a16:colId xmlns:a16="http://schemas.microsoft.com/office/drawing/2014/main" val="3499582466"/>
                    </a:ext>
                  </a:extLst>
                </a:gridCol>
                <a:gridCol w="1410383">
                  <a:extLst>
                    <a:ext uri="{9D8B030D-6E8A-4147-A177-3AD203B41FA5}">
                      <a16:colId xmlns:a16="http://schemas.microsoft.com/office/drawing/2014/main" val="2454868064"/>
                    </a:ext>
                  </a:extLst>
                </a:gridCol>
                <a:gridCol w="2884777">
                  <a:extLst>
                    <a:ext uri="{9D8B030D-6E8A-4147-A177-3AD203B41FA5}">
                      <a16:colId xmlns:a16="http://schemas.microsoft.com/office/drawing/2014/main" val="2358287419"/>
                    </a:ext>
                  </a:extLst>
                </a:gridCol>
              </a:tblGrid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Calibri" panose="020F0502020204030204" pitchFamily="34" charset="0"/>
                        </a:rPr>
                        <a:t>District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  <a:latin typeface="Calibri" panose="020F0502020204030204" pitchFamily="34" charset="0"/>
                        </a:rPr>
                        <a:t>Best response var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Calibri" panose="020F0502020204030204" pitchFamily="34" charset="0"/>
                        </a:rPr>
                        <a:t>Best predictor(s)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900893"/>
                  </a:ext>
                </a:extLst>
              </a:tr>
              <a:tr h="55239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Min call may-sep</a:t>
                      </a:r>
                      <a:br>
                        <a:rPr lang="en-US" sz="13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Eddi5y</a:t>
                      </a:r>
                      <a:br>
                        <a:rPr lang="en-US" sz="13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Eddi5y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833300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Apr_fx_apr_to_sep, eddi5y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294370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</a:rPr>
                        <a:t>May_swe</a:t>
                      </a: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</a:rPr>
                        <a:t>peak_swe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371791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May_swe</a:t>
                      </a:r>
                      <a:endParaRPr lang="en-US" sz="13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355831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Min call may-sep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Peak_swe, eddi5yr, apr_fx_apr_to_sep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855482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Apr_fx_apr_to_sep</a:t>
                      </a:r>
                      <a:endParaRPr lang="en-US" sz="13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945611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May_fx_apr_to_sep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92536"/>
                  </a:ext>
                </a:extLst>
              </a:tr>
              <a:tr h="55239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jun-sep</a:t>
                      </a:r>
                      <a:br>
                        <a:rPr lang="en-US" sz="13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May_swe, peak_swe</a:t>
                      </a:r>
                      <a:br>
                        <a:rPr lang="en-US" sz="130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may_fx_apr_to_sep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845965"/>
                  </a:ext>
                </a:extLst>
              </a:tr>
              <a:tr h="55239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May_swe, peak_swe, may_fx_apr_to_sep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140040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May_fx_apr_to_sep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671206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Min call june-sep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Eddi180d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921961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Eddi5y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1046"/>
                  </a:ext>
                </a:extLst>
              </a:tr>
              <a:tr h="35680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Calibri" panose="020F0502020204030204" pitchFamily="34" charset="0"/>
                        </a:rPr>
                        <a:t>May_fx_apr_to_sep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270" marR="59270" marT="59270" marB="5927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024322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8CE49F-53A7-5698-CFB6-6CDB5421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EC4B-9136-D4CD-828F-B5788891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4758E-A8D7-62F3-5B16-280CA5F0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74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FA80-189D-08C6-5CCF-50DF864C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172"/>
          </a:xfrm>
        </p:spPr>
        <p:txBody>
          <a:bodyPr/>
          <a:lstStyle/>
          <a:p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E9D9-672F-7377-383C-1EE23E03D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684"/>
            <a:ext cx="10515600" cy="4810279"/>
          </a:xfrm>
        </p:spPr>
        <p:txBody>
          <a:bodyPr>
            <a:normAutofit/>
          </a:bodyPr>
          <a:lstStyle/>
          <a:p>
            <a:r>
              <a:rPr lang="en-US" dirty="0"/>
              <a:t>Looking at the </a:t>
            </a:r>
            <a:r>
              <a:rPr lang="en-US" i="1" dirty="0"/>
              <a:t>entire </a:t>
            </a:r>
            <a:r>
              <a:rPr lang="en-US" dirty="0"/>
              <a:t>dataset </a:t>
            </a:r>
            <a:r>
              <a:rPr lang="en-US" i="1" dirty="0"/>
              <a:t>(across all districts)</a:t>
            </a:r>
            <a:r>
              <a:rPr lang="en-US" dirty="0"/>
              <a:t>, narrowing down to drier years worsens the overall correlation. </a:t>
            </a:r>
          </a:p>
          <a:p>
            <a:r>
              <a:rPr lang="en-US" dirty="0"/>
              <a:t>However, looking at </a:t>
            </a:r>
            <a:r>
              <a:rPr lang="en-US" i="1" dirty="0"/>
              <a:t>each district</a:t>
            </a:r>
            <a:r>
              <a:rPr lang="en-US" dirty="0"/>
              <a:t>, drier years can worsen and improve correlations among specific pairings of response and predictor variables for each district.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31A58-CE4C-2789-AE91-DFAA156E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1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F513EE4-D212-CD7F-1EEE-CB6B7BB9D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03A87-3EEE-17DF-FB83-3A394CF9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9075"/>
          </a:xfrm>
        </p:spPr>
        <p:txBody>
          <a:bodyPr>
            <a:normAutofit fontScale="90000"/>
          </a:bodyPr>
          <a:lstStyle/>
          <a:p>
            <a:r>
              <a:rPr lang="en-US" dirty="0"/>
              <a:t>Entire Dataset Comparison: All call years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BDB73-413C-07B5-90D5-2472A1CF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57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quare, screenshot, pattern&#10;&#10;Description automatically generated">
            <a:extLst>
              <a:ext uri="{FF2B5EF4-FFF2-40B4-BE49-F238E27FC236}">
                <a16:creationId xmlns:a16="http://schemas.microsoft.com/office/drawing/2014/main" id="{D87F4640-5C2C-CB98-5129-8AB107940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03A87-3EEE-17DF-FB83-3A394CF9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4"/>
            <a:ext cx="10515600" cy="413808"/>
          </a:xfrm>
        </p:spPr>
        <p:txBody>
          <a:bodyPr>
            <a:normAutofit fontScale="90000"/>
          </a:bodyPr>
          <a:lstStyle/>
          <a:p>
            <a:r>
              <a:rPr lang="en-US" dirty="0"/>
              <a:t>Entire Dataset Comparison: &lt;=50% dry years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BDB73-413C-07B5-90D5-2472A1CF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43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3A87-3EEE-17DF-FB83-3A394CF9F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4"/>
            <a:ext cx="10515600" cy="413808"/>
          </a:xfrm>
        </p:spPr>
        <p:txBody>
          <a:bodyPr>
            <a:normAutofit fontScale="90000"/>
          </a:bodyPr>
          <a:lstStyle/>
          <a:p>
            <a:r>
              <a:rPr lang="en-US" dirty="0"/>
              <a:t>Entire Dataset Comparison: &lt;=33% dry years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BDB73-413C-07B5-90D5-2472A1CF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A picture containing text, screenshot, square, pattern&#10;&#10;Description automatically generated">
            <a:extLst>
              <a:ext uri="{FF2B5EF4-FFF2-40B4-BE49-F238E27FC236}">
                <a16:creationId xmlns:a16="http://schemas.microsoft.com/office/drawing/2014/main" id="{EF35FBDD-137B-785C-885B-D1C181C7C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7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FA80-189D-08C6-5CCF-50DF864C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172"/>
          </a:xfrm>
        </p:spPr>
        <p:txBody>
          <a:bodyPr/>
          <a:lstStyle/>
          <a:p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E9D9-672F-7377-383C-1EE23E03D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684"/>
            <a:ext cx="10515600" cy="4810279"/>
          </a:xfrm>
        </p:spPr>
        <p:txBody>
          <a:bodyPr>
            <a:normAutofit/>
          </a:bodyPr>
          <a:lstStyle/>
          <a:p>
            <a:r>
              <a:rPr lang="en-US" dirty="0"/>
              <a:t>Performance is better analyzing each district individually (e.g., District 6-Boulder Creek) rather than using the entire South Platte Basin (Division 1)</a:t>
            </a:r>
          </a:p>
          <a:p>
            <a:pPr lvl="1"/>
            <a:r>
              <a:rPr lang="en-US" dirty="0"/>
              <a:t>Unique regression models with unique pairings of predictor and response variables needed for each SP district</a:t>
            </a:r>
          </a:p>
          <a:p>
            <a:pPr lvl="1"/>
            <a:endParaRPr lang="en-US" dirty="0"/>
          </a:p>
          <a:p>
            <a:r>
              <a:rPr lang="en-US" dirty="0"/>
              <a:t>Specific correlations increased when using Dry Years (&lt;median flow) and Driest Years (&lt;33% flow) rather than using all years</a:t>
            </a:r>
          </a:p>
          <a:p>
            <a:pPr lvl="1"/>
            <a:r>
              <a:rPr lang="en-US" dirty="0"/>
              <a:t>i.e., </a:t>
            </a:r>
            <a:r>
              <a:rPr lang="en-US" b="0" i="1" dirty="0" err="1">
                <a:solidFill>
                  <a:srgbClr val="1F1F1F"/>
                </a:solidFill>
                <a:effectLst/>
                <a:latin typeface="Google Sans"/>
              </a:rPr>
              <a:t>May_swe</a:t>
            </a:r>
            <a:r>
              <a:rPr lang="en-US" b="0" i="1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vs </a:t>
            </a:r>
            <a:r>
              <a:rPr lang="en-US" b="0" i="1" dirty="0" err="1">
                <a:solidFill>
                  <a:srgbClr val="1F1F1F"/>
                </a:solidFill>
                <a:effectLst/>
                <a:latin typeface="Google Sans"/>
              </a:rPr>
              <a:t>avg_call_year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, </a:t>
            </a:r>
            <a:r>
              <a:rPr lang="en-US" b="0" i="1" dirty="0" err="1">
                <a:solidFill>
                  <a:srgbClr val="1F1F1F"/>
                </a:solidFill>
                <a:effectLst/>
                <a:latin typeface="Google Sans"/>
              </a:rPr>
              <a:t>Apr_Fx_Apr_to_Sep</a:t>
            </a:r>
            <a:r>
              <a:rPr lang="en-US" b="0" i="1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vs </a:t>
            </a:r>
            <a:r>
              <a:rPr lang="en-US" b="0" i="1" dirty="0" err="1">
                <a:solidFill>
                  <a:srgbClr val="1F1F1F"/>
                </a:solidFill>
                <a:effectLst/>
                <a:latin typeface="Google Sans"/>
              </a:rPr>
              <a:t>avg_call_year</a:t>
            </a:r>
            <a:r>
              <a:rPr lang="en-US" b="0" i="1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for District 2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31A58-CE4C-2789-AE91-DFAA156E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19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EC140C64-35DA-680D-6F0D-E3D195083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1 =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South Platte - Denver Gage to Greeley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1761193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93078-1161-6CD8-ACC6-3CB476B86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1 =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South Platte - Denver Gage to Greeley</a:t>
            </a:r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&lt;=50</a:t>
            </a:r>
            <a:r>
              <a:rPr lang="en-US" sz="2000" baseline="30000" dirty="0"/>
              <a:t>th</a:t>
            </a:r>
            <a:r>
              <a:rPr lang="en-US" sz="2000" dirty="0"/>
              <a:t> percentile flow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43BFB-5445-3053-8CB1-1DAF3C5744A3}"/>
              </a:ext>
            </a:extLst>
          </p:cNvPr>
          <p:cNvSpPr/>
          <p:nvPr/>
        </p:nvSpPr>
        <p:spPr>
          <a:xfrm>
            <a:off x="2667000" y="1908210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C48FA-0A71-51EA-617C-F74C5463DEF8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Eddi180d vs </a:t>
            </a:r>
            <a:r>
              <a:rPr lang="en-US" dirty="0" err="1"/>
              <a:t>min_call_may_sep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00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quare, screenshot, pattern&#10;&#10;Description automatically generated">
            <a:extLst>
              <a:ext uri="{FF2B5EF4-FFF2-40B4-BE49-F238E27FC236}">
                <a16:creationId xmlns:a16="http://schemas.microsoft.com/office/drawing/2014/main" id="{3422FAC6-9F13-26A7-6EF4-D591E679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199"/>
            <a:ext cx="12192000" cy="54186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D55720-7144-E62D-D5BB-F5D949BA50F9}"/>
              </a:ext>
            </a:extLst>
          </p:cNvPr>
          <p:cNvSpPr/>
          <p:nvPr/>
        </p:nvSpPr>
        <p:spPr>
          <a:xfrm>
            <a:off x="945223" y="955497"/>
            <a:ext cx="5322013" cy="2198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FBFBBB-D1D2-1D67-81AD-AA8848D11838}"/>
              </a:ext>
            </a:extLst>
          </p:cNvPr>
          <p:cNvSpPr/>
          <p:nvPr/>
        </p:nvSpPr>
        <p:spPr>
          <a:xfrm>
            <a:off x="3861372" y="2208945"/>
            <a:ext cx="659258" cy="482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A06BE9-7084-9DFD-6181-BC6CEE736F26}"/>
              </a:ext>
            </a:extLst>
          </p:cNvPr>
          <p:cNvSpPr/>
          <p:nvPr/>
        </p:nvSpPr>
        <p:spPr>
          <a:xfrm>
            <a:off x="945223" y="5404209"/>
            <a:ext cx="5322013" cy="734124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559CB-7600-DEB2-C9F1-4AE36B820B58}"/>
              </a:ext>
            </a:extLst>
          </p:cNvPr>
          <p:cNvSpPr/>
          <p:nvPr/>
        </p:nvSpPr>
        <p:spPr>
          <a:xfrm rot="5400000">
            <a:off x="-590765" y="1618181"/>
            <a:ext cx="2198672" cy="873304"/>
          </a:xfrm>
          <a:prstGeom prst="rect">
            <a:avLst/>
          </a:pr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ECC1B-E8C8-2C44-C3C3-830D2910B3FA}"/>
              </a:ext>
            </a:extLst>
          </p:cNvPr>
          <p:cNvSpPr txBox="1"/>
          <p:nvPr/>
        </p:nvSpPr>
        <p:spPr>
          <a:xfrm>
            <a:off x="2070242" y="6169155"/>
            <a:ext cx="307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Response Variables: Call 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E8B09E-D734-E96B-60B2-710BABA6A8E7}"/>
              </a:ext>
            </a:extLst>
          </p:cNvPr>
          <p:cNvSpPr txBox="1"/>
          <p:nvPr/>
        </p:nvSpPr>
        <p:spPr>
          <a:xfrm>
            <a:off x="0" y="586162"/>
            <a:ext cx="118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Predictors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DF77EC-E1B1-DC9F-487B-EDBCC69F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5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1DD5C3-4BB3-C7BE-5D49-FB3EE6B9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1 =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South Platte - Denver Gage to Greeley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33</a:t>
            </a:r>
            <a:r>
              <a:rPr lang="en-US" sz="2000" baseline="30000" dirty="0">
                <a:highlight>
                  <a:srgbClr val="FFFF00"/>
                </a:highlight>
              </a:rPr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1B4F0-E7BD-F016-7FE9-A37903194BDB}"/>
              </a:ext>
            </a:extLst>
          </p:cNvPr>
          <p:cNvSpPr/>
          <p:nvPr/>
        </p:nvSpPr>
        <p:spPr>
          <a:xfrm>
            <a:off x="1553497" y="2365410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E9AAE-16B9-3226-AEBB-AC927095ABB3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April NRCS forecast vs </a:t>
            </a:r>
            <a:r>
              <a:rPr lang="en-US" dirty="0" err="1"/>
              <a:t>avg_call_year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05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09F309AA-04D2-870A-CF42-5386ECB51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3951347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D19F6ADC-AA85-0E9A-C79B-BCFAE3AD1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&lt;=50</a:t>
            </a:r>
            <a:r>
              <a:rPr lang="en-US" sz="2000" baseline="30000" dirty="0"/>
              <a:t>th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2191946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64CDB706-BCCC-731D-736D-97397AC8B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33</a:t>
            </a:r>
            <a:r>
              <a:rPr lang="en-US" sz="2000" baseline="30000" dirty="0">
                <a:highlight>
                  <a:srgbClr val="FFFF00"/>
                </a:highlight>
              </a:rPr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BBAE3E-DB85-745D-444D-A27BB5CDD1F3}"/>
              </a:ext>
            </a:extLst>
          </p:cNvPr>
          <p:cNvSpPr/>
          <p:nvPr/>
        </p:nvSpPr>
        <p:spPr>
          <a:xfrm>
            <a:off x="1553497" y="2356943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A78A2-58D9-ADA6-2909-5B00912DE2D0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April NRCS forecast vs </a:t>
            </a:r>
            <a:r>
              <a:rPr lang="en-US" dirty="0" err="1"/>
              <a:t>avg_call_year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447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quare, screenshot, rectangle&#10;&#10;Description automatically generated">
            <a:extLst>
              <a:ext uri="{FF2B5EF4-FFF2-40B4-BE49-F238E27FC236}">
                <a16:creationId xmlns:a16="http://schemas.microsoft.com/office/drawing/2014/main" id="{E0BD2D62-979E-F978-421E-A75C49FBF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2759563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E6637767-9E1F-DCF4-A234-8148656D8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&lt;=50</a:t>
            </a:r>
            <a:r>
              <a:rPr lang="en-US" sz="2000" baseline="30000" dirty="0"/>
              <a:t>th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857611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27052380-71F5-AA07-D3F4-FB3DC3574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&lt;=33</a:t>
            </a:r>
            <a:r>
              <a:rPr lang="en-US" sz="2000" baseline="30000" dirty="0"/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DE4370-324F-7CF2-612F-AF1C20E984D7}"/>
              </a:ext>
            </a:extLst>
          </p:cNvPr>
          <p:cNvSpPr/>
          <p:nvPr/>
        </p:nvSpPr>
        <p:spPr>
          <a:xfrm>
            <a:off x="5988118" y="1891276"/>
            <a:ext cx="530668" cy="206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65045-F234-2E79-1854-6C2CB5BB21EF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EDDI180d vs </a:t>
            </a:r>
            <a:r>
              <a:rPr lang="en-US" dirty="0" err="1"/>
              <a:t>min_call_aug_sep</a:t>
            </a:r>
            <a:r>
              <a:rPr lang="en-US" dirty="0"/>
              <a:t>… but &lt;0.5</a:t>
            </a:r>
          </a:p>
        </p:txBody>
      </p:sp>
    </p:spTree>
    <p:extLst>
      <p:ext uri="{BB962C8B-B14F-4D97-AF65-F5344CB8AC3E}">
        <p14:creationId xmlns:p14="http://schemas.microsoft.com/office/powerpoint/2010/main" val="205366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quare, text, screenshot, rectangle&#10;&#10;Description automatically generated">
            <a:extLst>
              <a:ext uri="{FF2B5EF4-FFF2-40B4-BE49-F238E27FC236}">
                <a16:creationId xmlns:a16="http://schemas.microsoft.com/office/drawing/2014/main" id="{CF032D84-59E2-1432-9704-C86B4ABBC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1607401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FEA6A8F6-5BA4-B4FE-6EDF-C691D48A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&lt;=50</a:t>
            </a:r>
            <a:r>
              <a:rPr lang="en-US" sz="2000" baseline="30000" dirty="0"/>
              <a:t>th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2201974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9163A4DA-2497-30BA-05DB-CA4B3B862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&lt;=33</a:t>
            </a:r>
            <a:r>
              <a:rPr lang="en-US" sz="2000" baseline="30000" dirty="0"/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1A660-8605-D4BE-3FB3-96E84ECD8363}"/>
              </a:ext>
            </a:extLst>
          </p:cNvPr>
          <p:cNvSpPr/>
          <p:nvPr/>
        </p:nvSpPr>
        <p:spPr>
          <a:xfrm>
            <a:off x="2103830" y="2119877"/>
            <a:ext cx="530668" cy="206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A16AD-1EFB-5EEA-CEA5-2CF4E67AEE8B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May NRCS forecast vs </a:t>
            </a:r>
            <a:r>
              <a:rPr lang="en-US" dirty="0" err="1"/>
              <a:t>avg_call_may_sep</a:t>
            </a:r>
            <a:r>
              <a:rPr lang="en-US" dirty="0"/>
              <a:t>… but &lt;0.5</a:t>
            </a:r>
          </a:p>
        </p:txBody>
      </p:sp>
    </p:spTree>
    <p:extLst>
      <p:ext uri="{BB962C8B-B14F-4D97-AF65-F5344CB8AC3E}">
        <p14:creationId xmlns:p14="http://schemas.microsoft.com/office/powerpoint/2010/main" val="113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651C-3E58-281E-EE1B-9B384F41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33" y="41073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Next, let’s take a look at correlations among variables across all available years for a few example districts.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B07C0-0013-619B-9F43-90CBD6F4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63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D87D0CC6-B094-F9FD-624E-2B72C1DC8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924818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51B883C6-2D10-0D9D-1D05-98D3351B2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50</a:t>
            </a:r>
            <a:r>
              <a:rPr lang="en-US" sz="2000" baseline="30000" dirty="0">
                <a:highlight>
                  <a:srgbClr val="FFFF00"/>
                </a:highlight>
              </a:rPr>
              <a:t>th</a:t>
            </a:r>
            <a:r>
              <a:rPr lang="en-US" sz="2000" dirty="0"/>
              <a:t> percentile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430B72-5FAA-F4A6-47CA-96DD1B8CEB15}"/>
              </a:ext>
            </a:extLst>
          </p:cNvPr>
          <p:cNvSpPr/>
          <p:nvPr/>
        </p:nvSpPr>
        <p:spPr>
          <a:xfrm>
            <a:off x="2662630" y="2365410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609998-65AB-5760-DBB6-7B3E50B74492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April NRCS forecast vs </a:t>
            </a:r>
            <a:r>
              <a:rPr lang="en-US" dirty="0" err="1"/>
              <a:t>min_call_may_sep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118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EA9A316F-ADA1-CA0F-592C-BAB37245B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&lt;=33</a:t>
            </a:r>
            <a:r>
              <a:rPr lang="en-US" sz="2000" baseline="30000" dirty="0"/>
              <a:t>rd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530251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quare, screenshot, rectangle&#10;&#10;Description automatically generated">
            <a:extLst>
              <a:ext uri="{FF2B5EF4-FFF2-40B4-BE49-F238E27FC236}">
                <a16:creationId xmlns:a16="http://schemas.microsoft.com/office/drawing/2014/main" id="{53097BD3-7D05-5D4F-ECD3-71D1F10F9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2415914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004D8F4E-395A-4EEE-75A9-DC3EDFD66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&lt;=50</a:t>
            </a:r>
            <a:r>
              <a:rPr lang="en-US" sz="2000" baseline="30000" dirty="0"/>
              <a:t>th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2365210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5EBD9C80-00C3-DDCA-0D81-D804FA377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33</a:t>
            </a:r>
            <a:r>
              <a:rPr lang="en-US" sz="2000" baseline="30000" dirty="0">
                <a:highlight>
                  <a:srgbClr val="FFFF00"/>
                </a:highlight>
              </a:rPr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DA41A0-5F56-18D8-5D59-D5C6F72819FD}"/>
              </a:ext>
            </a:extLst>
          </p:cNvPr>
          <p:cNvSpPr/>
          <p:nvPr/>
        </p:nvSpPr>
        <p:spPr>
          <a:xfrm>
            <a:off x="1553497" y="2365410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F83AF-D603-FB56-13C0-E6D8090A8402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April NRCS forecast vs </a:t>
            </a:r>
            <a:r>
              <a:rPr lang="en-US" dirty="0" err="1"/>
              <a:t>avg_call_year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08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quare, screenshot, crossword puzzle&#10;&#10;Description automatically generated">
            <a:extLst>
              <a:ext uri="{FF2B5EF4-FFF2-40B4-BE49-F238E27FC236}">
                <a16:creationId xmlns:a16="http://schemas.microsoft.com/office/drawing/2014/main" id="{C5611F40-4BA3-328E-1B05-F2CCDBA7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801296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22E009BE-DF4F-69BE-990E-7D59C1776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50</a:t>
            </a:r>
            <a:r>
              <a:rPr lang="en-US" sz="2000" baseline="30000" dirty="0">
                <a:highlight>
                  <a:srgbClr val="FFFF00"/>
                </a:highlight>
              </a:rPr>
              <a:t>th</a:t>
            </a:r>
            <a:r>
              <a:rPr lang="en-US" sz="2000" dirty="0"/>
              <a:t> percentile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5AFB86-FE62-07A6-AA8E-2D27B03B4AE7}"/>
              </a:ext>
            </a:extLst>
          </p:cNvPr>
          <p:cNvSpPr/>
          <p:nvPr/>
        </p:nvSpPr>
        <p:spPr>
          <a:xfrm>
            <a:off x="2129230" y="2136810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B399A-41A1-BF5C-4B54-088A9142D37A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May NRCS forecast vs </a:t>
            </a:r>
            <a:r>
              <a:rPr lang="en-US" dirty="0" err="1"/>
              <a:t>avg_call_may_sep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62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63E3D09B-55F0-4676-37B9-F14893D8D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&lt;=33</a:t>
            </a:r>
            <a:r>
              <a:rPr lang="en-US" sz="2000" baseline="30000" dirty="0"/>
              <a:t>rd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788734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D6915146-57A2-B82E-F564-CE5F5B3ED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175066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EAE2DD93-1591-115E-2BBD-A0449CC1F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7316"/>
            <a:ext cx="12123176" cy="53880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F15540-C3B7-CC53-4E8C-6537F8BD1DA0}"/>
              </a:ext>
            </a:extLst>
          </p:cNvPr>
          <p:cNvSpPr/>
          <p:nvPr/>
        </p:nvSpPr>
        <p:spPr>
          <a:xfrm>
            <a:off x="1553496" y="393289"/>
            <a:ext cx="4925961" cy="208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69FBD-2242-0076-C703-4B12A197D684}"/>
              </a:ext>
            </a:extLst>
          </p:cNvPr>
          <p:cNvSpPr txBox="1"/>
          <p:nvPr/>
        </p:nvSpPr>
        <p:spPr>
          <a:xfrm>
            <a:off x="1069507" y="5615582"/>
            <a:ext cx="3452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District 1 shows best correlations compared to other districts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DE862-DD4D-7808-4665-108BDF34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0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CC49CFC4-B7F6-E5DA-351B-14B349EC0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&lt;=50</a:t>
            </a:r>
            <a:r>
              <a:rPr lang="en-US" sz="2000" baseline="30000" dirty="0"/>
              <a:t>th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3549432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2308D3A5-E7AC-E618-A2E0-71AE6E640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33</a:t>
            </a:r>
            <a:r>
              <a:rPr lang="en-US" sz="2000" baseline="30000" dirty="0">
                <a:highlight>
                  <a:srgbClr val="FFFF00"/>
                </a:highlight>
              </a:rPr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702C89-0677-24B6-4A67-2E95D0CB63FC}"/>
              </a:ext>
            </a:extLst>
          </p:cNvPr>
          <p:cNvSpPr/>
          <p:nvPr/>
        </p:nvSpPr>
        <p:spPr>
          <a:xfrm>
            <a:off x="2129230" y="2136810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A1901-E3F0-6B68-4FFB-276E3C6AC438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May NRCS forecast vs </a:t>
            </a:r>
            <a:r>
              <a:rPr lang="en-US" dirty="0" err="1"/>
              <a:t>avg_call_may_sep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8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FE01349B-D36A-BC63-5DB0-A846F394C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3854324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87DB2015-CBD1-4F35-C257-F81CE2288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50</a:t>
            </a:r>
            <a:r>
              <a:rPr lang="en-US" sz="2000" baseline="30000" dirty="0">
                <a:highlight>
                  <a:srgbClr val="FFFF00"/>
                </a:highlight>
              </a:rPr>
              <a:t>th</a:t>
            </a:r>
            <a:r>
              <a:rPr lang="en-US" sz="2000" dirty="0"/>
              <a:t> percentile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1650E9-B141-737D-5C8D-44114C71F108}"/>
              </a:ext>
            </a:extLst>
          </p:cNvPr>
          <p:cNvSpPr/>
          <p:nvPr/>
        </p:nvSpPr>
        <p:spPr>
          <a:xfrm>
            <a:off x="1553497" y="2136809"/>
            <a:ext cx="1106401" cy="2169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FCFEF-888F-3101-CA99-7A5A69065192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May NRCS forecast vs </a:t>
            </a:r>
            <a:r>
              <a:rPr lang="en-US" dirty="0" err="1"/>
              <a:t>avg_call_year</a:t>
            </a:r>
            <a:r>
              <a:rPr lang="en-US" dirty="0"/>
              <a:t>/</a:t>
            </a:r>
            <a:r>
              <a:rPr lang="en-US" dirty="0" err="1"/>
              <a:t>avg_call_may_sep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22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431E657E-F8F1-C1F3-9D0B-E95770C8F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&lt;=33</a:t>
            </a:r>
            <a:r>
              <a:rPr lang="en-US" sz="2000" baseline="30000" dirty="0"/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568183-28E0-D060-653A-8831CCDC047F}"/>
              </a:ext>
            </a:extLst>
          </p:cNvPr>
          <p:cNvSpPr/>
          <p:nvPr/>
        </p:nvSpPr>
        <p:spPr>
          <a:xfrm>
            <a:off x="2679563" y="1891276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94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A51E6A8B-F3E3-3EA9-DBDF-28FA3494D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3271489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8605A6CB-1844-FF5D-DAAE-2BD3A87B2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&lt;=50</a:t>
            </a:r>
            <a:r>
              <a:rPr lang="en-US" sz="2000" baseline="30000" dirty="0"/>
              <a:t>th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2617703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34263920-150F-BF17-451F-E2841AC16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33</a:t>
            </a:r>
            <a:r>
              <a:rPr lang="en-US" sz="2000" baseline="30000" dirty="0">
                <a:highlight>
                  <a:srgbClr val="FFFF00"/>
                </a:highlight>
              </a:rPr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096687-25D7-EEDF-E833-662B2EAD88A5}"/>
              </a:ext>
            </a:extLst>
          </p:cNvPr>
          <p:cNvSpPr/>
          <p:nvPr/>
        </p:nvSpPr>
        <p:spPr>
          <a:xfrm>
            <a:off x="1553496" y="2136809"/>
            <a:ext cx="1113503" cy="2169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4BBB3-4C5B-2BC0-3D96-CFBB59936327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May NRCS forecast vs </a:t>
            </a:r>
            <a:r>
              <a:rPr lang="en-US" dirty="0" err="1"/>
              <a:t>avg_call_year</a:t>
            </a:r>
            <a:r>
              <a:rPr lang="en-US" dirty="0"/>
              <a:t>/</a:t>
            </a:r>
            <a:r>
              <a:rPr lang="en-US" dirty="0" err="1"/>
              <a:t>avg_call_may_sep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06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quare, text, screenshot, rectangle&#10;&#10;Description automatically generated">
            <a:extLst>
              <a:ext uri="{FF2B5EF4-FFF2-40B4-BE49-F238E27FC236}">
                <a16:creationId xmlns:a16="http://schemas.microsoft.com/office/drawing/2014/main" id="{B3AB63D8-E1F7-56B8-DBD1-E38055F34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1269423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quare, screenshot, text, rectangle&#10;&#10;Description automatically generated">
            <a:extLst>
              <a:ext uri="{FF2B5EF4-FFF2-40B4-BE49-F238E27FC236}">
                <a16:creationId xmlns:a16="http://schemas.microsoft.com/office/drawing/2014/main" id="{542C24CC-F00B-54AE-D61A-BAC0FAB0B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59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&lt;=50</a:t>
            </a:r>
            <a:r>
              <a:rPr lang="en-US" sz="2000" baseline="30000" dirty="0"/>
              <a:t>th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102579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quare, screenshot, rectangle&#10;&#10;Description automatically generated">
            <a:extLst>
              <a:ext uri="{FF2B5EF4-FFF2-40B4-BE49-F238E27FC236}">
                <a16:creationId xmlns:a16="http://schemas.microsoft.com/office/drawing/2014/main" id="{4495FE60-AD11-695E-09CE-78C3BEDF2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0" y="294968"/>
            <a:ext cx="11641906" cy="51741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F15540-C3B7-CC53-4E8C-6537F8BD1DA0}"/>
              </a:ext>
            </a:extLst>
          </p:cNvPr>
          <p:cNvSpPr/>
          <p:nvPr/>
        </p:nvSpPr>
        <p:spPr>
          <a:xfrm>
            <a:off x="1905000" y="528210"/>
            <a:ext cx="4772469" cy="2003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DE862-DD4D-7808-4665-108BDF34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7CCBE-C355-DBBC-87BF-EB52A8DF1A25}"/>
              </a:ext>
            </a:extLst>
          </p:cNvPr>
          <p:cNvSpPr txBox="1"/>
          <p:nvPr/>
        </p:nvSpPr>
        <p:spPr>
          <a:xfrm>
            <a:off x="1069507" y="5615582"/>
            <a:ext cx="3452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District 7 presents worse correlations compared to other districts</a:t>
            </a:r>
          </a:p>
        </p:txBody>
      </p:sp>
    </p:spTree>
    <p:extLst>
      <p:ext uri="{BB962C8B-B14F-4D97-AF65-F5344CB8AC3E}">
        <p14:creationId xmlns:p14="http://schemas.microsoft.com/office/powerpoint/2010/main" val="2807274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6F26C217-F376-826A-CECD-4E687D5E5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48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&lt;=33</a:t>
            </a:r>
            <a:r>
              <a:rPr lang="en-US" sz="2000" baseline="30000" dirty="0"/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D3A335-C2EE-F230-FD2A-784F85D3FB78}"/>
              </a:ext>
            </a:extLst>
          </p:cNvPr>
          <p:cNvSpPr/>
          <p:nvPr/>
        </p:nvSpPr>
        <p:spPr>
          <a:xfrm>
            <a:off x="3760838" y="1891276"/>
            <a:ext cx="530668" cy="206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29A6FD-081F-C29C-7265-E8227C93F4FC}"/>
              </a:ext>
            </a:extLst>
          </p:cNvPr>
          <p:cNvSpPr/>
          <p:nvPr/>
        </p:nvSpPr>
        <p:spPr>
          <a:xfrm>
            <a:off x="4874478" y="1891276"/>
            <a:ext cx="530668" cy="206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826789-7B6F-615E-CC89-6F31E3C8A091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EDDI180d vs </a:t>
            </a:r>
            <a:r>
              <a:rPr lang="en-US" dirty="0" err="1"/>
              <a:t>min_call_June</a:t>
            </a:r>
            <a:r>
              <a:rPr lang="en-US" dirty="0"/>
              <a:t>/</a:t>
            </a:r>
            <a:r>
              <a:rPr lang="en-US" dirty="0" err="1"/>
              <a:t>july_sep</a:t>
            </a:r>
            <a:r>
              <a:rPr lang="en-US" dirty="0"/>
              <a:t>… but &lt;0.5</a:t>
            </a:r>
          </a:p>
        </p:txBody>
      </p:sp>
    </p:spTree>
    <p:extLst>
      <p:ext uri="{BB962C8B-B14F-4D97-AF65-F5344CB8AC3E}">
        <p14:creationId xmlns:p14="http://schemas.microsoft.com/office/powerpoint/2010/main" val="1279062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8F3E62-FAE3-A0EB-F1B9-DD0F4B33B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A13412-F3ED-AE4A-97CC-09506B814D8C}"/>
              </a:ext>
            </a:extLst>
          </p:cNvPr>
          <p:cNvSpPr/>
          <p:nvPr/>
        </p:nvSpPr>
        <p:spPr>
          <a:xfrm>
            <a:off x="2673443" y="2360832"/>
            <a:ext cx="530668" cy="206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D34EB-588D-AB7A-0AD4-BBF9458FF036}"/>
              </a:ext>
            </a:extLst>
          </p:cNvPr>
          <p:cNvSpPr txBox="1"/>
          <p:nvPr/>
        </p:nvSpPr>
        <p:spPr>
          <a:xfrm>
            <a:off x="939114" y="6004781"/>
            <a:ext cx="957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only district where the dataset including all years seems to have a better performance between April NRCS forecast and call year… but the relationship is still &lt;0.5 correlation.</a:t>
            </a:r>
          </a:p>
        </p:txBody>
      </p:sp>
    </p:spTree>
    <p:extLst>
      <p:ext uri="{BB962C8B-B14F-4D97-AF65-F5344CB8AC3E}">
        <p14:creationId xmlns:p14="http://schemas.microsoft.com/office/powerpoint/2010/main" val="37416941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rectangle, square&#10;&#10;Description automatically generated">
            <a:extLst>
              <a:ext uri="{FF2B5EF4-FFF2-40B4-BE49-F238E27FC236}">
                <a16:creationId xmlns:a16="http://schemas.microsoft.com/office/drawing/2014/main" id="{BAD206A6-AFA1-C472-A183-EA643E93E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64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50</a:t>
            </a:r>
            <a:r>
              <a:rPr lang="en-US" sz="2000" baseline="30000" dirty="0">
                <a:highlight>
                  <a:srgbClr val="FFFF00"/>
                </a:highlight>
              </a:rPr>
              <a:t>th</a:t>
            </a:r>
            <a:r>
              <a:rPr lang="en-US" sz="2000" dirty="0"/>
              <a:t> percentile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DC672F-41F2-2467-A9F6-7FF202B732DF}"/>
              </a:ext>
            </a:extLst>
          </p:cNvPr>
          <p:cNvSpPr/>
          <p:nvPr/>
        </p:nvSpPr>
        <p:spPr>
          <a:xfrm>
            <a:off x="3255296" y="1913467"/>
            <a:ext cx="512371" cy="203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B6616-3ACA-920F-6735-0AA9D0AE09EF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EDDI180d vs </a:t>
            </a:r>
            <a:r>
              <a:rPr lang="en-US" dirty="0" err="1"/>
              <a:t>avg_call_June</a:t>
            </a:r>
            <a:r>
              <a:rPr lang="en-US" dirty="0"/>
              <a:t>/July/</a:t>
            </a:r>
            <a:r>
              <a:rPr lang="en-US" dirty="0" err="1"/>
              <a:t>aug_sep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99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rectangle, square&#10;&#10;Description automatically generated">
            <a:extLst>
              <a:ext uri="{FF2B5EF4-FFF2-40B4-BE49-F238E27FC236}">
                <a16:creationId xmlns:a16="http://schemas.microsoft.com/office/drawing/2014/main" id="{0D4D3DCE-2E56-2B3B-BE7E-2B4C326AE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&lt;=33</a:t>
            </a:r>
            <a:r>
              <a:rPr lang="en-US" sz="2000" baseline="30000" dirty="0"/>
              <a:t>rd</a:t>
            </a:r>
            <a:r>
              <a:rPr lang="en-US" sz="2000" dirty="0"/>
              <a:t> percentile flow</a:t>
            </a:r>
          </a:p>
        </p:txBody>
      </p:sp>
    </p:spTree>
    <p:extLst>
      <p:ext uri="{BB962C8B-B14F-4D97-AF65-F5344CB8AC3E}">
        <p14:creationId xmlns:p14="http://schemas.microsoft.com/office/powerpoint/2010/main" val="42016580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06F89299-CB2B-4258-42F5-6E9E197A4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Dataset with all available years (dry and wet)</a:t>
            </a:r>
          </a:p>
        </p:txBody>
      </p:sp>
    </p:spTree>
    <p:extLst>
      <p:ext uri="{BB962C8B-B14F-4D97-AF65-F5344CB8AC3E}">
        <p14:creationId xmlns:p14="http://schemas.microsoft.com/office/powerpoint/2010/main" val="4203791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85265D6E-E8B1-66B5-7410-0B6C4DAAA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1" y="132317"/>
            <a:ext cx="8947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C04ED2-73B0-4063-C5F9-12EC3D6A695C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</a:t>
            </a:r>
            <a:r>
              <a:rPr lang="en-US" sz="2000" dirty="0">
                <a:highlight>
                  <a:srgbClr val="FFFF00"/>
                </a:highlight>
              </a:rPr>
              <a:t>50</a:t>
            </a:r>
            <a:r>
              <a:rPr lang="en-US" sz="2000" baseline="30000" dirty="0">
                <a:highlight>
                  <a:srgbClr val="FFFF00"/>
                </a:highlight>
              </a:rPr>
              <a:t>th</a:t>
            </a:r>
            <a:r>
              <a:rPr lang="en-US" sz="2000" dirty="0"/>
              <a:t> percentile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463C9F-CDB6-5B01-D385-87ACB7C4907E}"/>
              </a:ext>
            </a:extLst>
          </p:cNvPr>
          <p:cNvSpPr/>
          <p:nvPr/>
        </p:nvSpPr>
        <p:spPr>
          <a:xfrm>
            <a:off x="2129230" y="2136810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B86FA5-10C6-3678-A619-B2942543C039}"/>
              </a:ext>
            </a:extLst>
          </p:cNvPr>
          <p:cNvSpPr txBox="1"/>
          <p:nvPr/>
        </p:nvSpPr>
        <p:spPr>
          <a:xfrm>
            <a:off x="331152" y="6122147"/>
            <a:ext cx="7069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Best pairing: May NRCS forecast vs </a:t>
            </a:r>
            <a:r>
              <a:rPr lang="en-US" dirty="0" err="1"/>
              <a:t>avg_call_may_sep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49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7EB9B31D-6BB9-1970-F11E-CE26269E8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&lt;=33</a:t>
            </a:r>
            <a:r>
              <a:rPr lang="en-US" sz="2000" baseline="30000" dirty="0"/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D1A14-4D2E-6366-DC60-45483ABEFF22}"/>
              </a:ext>
            </a:extLst>
          </p:cNvPr>
          <p:cNvSpPr/>
          <p:nvPr/>
        </p:nvSpPr>
        <p:spPr>
          <a:xfrm>
            <a:off x="1553497" y="2136810"/>
            <a:ext cx="530668" cy="206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894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FA80-189D-08C6-5CCF-50DF864C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428" y="1739930"/>
            <a:ext cx="2487826" cy="184467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Findings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Summary of best pairings for each district</a:t>
            </a:r>
            <a:br>
              <a:rPr lang="en-US" dirty="0"/>
            </a:br>
            <a:r>
              <a:rPr lang="en-US" sz="2200" dirty="0">
                <a:solidFill>
                  <a:schemeClr val="bg2">
                    <a:lumMod val="75000"/>
                  </a:schemeClr>
                </a:solidFill>
              </a:rPr>
              <a:t>(*gray had best correlations below 0.5)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31A58-CE4C-2789-AE91-DFAA156E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7B2CADF-B4AD-67C6-9B79-3D9DDD1D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532904"/>
              </p:ext>
            </p:extLst>
          </p:nvPr>
        </p:nvGraphicFramePr>
        <p:xfrm>
          <a:off x="3756454" y="496539"/>
          <a:ext cx="7072415" cy="5661884"/>
        </p:xfrm>
        <a:graphic>
          <a:graphicData uri="http://schemas.openxmlformats.org/drawingml/2006/table">
            <a:tbl>
              <a:tblPr/>
              <a:tblGrid>
                <a:gridCol w="704335">
                  <a:extLst>
                    <a:ext uri="{9D8B030D-6E8A-4147-A177-3AD203B41FA5}">
                      <a16:colId xmlns:a16="http://schemas.microsoft.com/office/drawing/2014/main" val="400197563"/>
                    </a:ext>
                  </a:extLst>
                </a:gridCol>
                <a:gridCol w="1136822">
                  <a:extLst>
                    <a:ext uri="{9D8B030D-6E8A-4147-A177-3AD203B41FA5}">
                      <a16:colId xmlns:a16="http://schemas.microsoft.com/office/drawing/2014/main" val="1560337124"/>
                    </a:ext>
                  </a:extLst>
                </a:gridCol>
                <a:gridCol w="1223319">
                  <a:extLst>
                    <a:ext uri="{9D8B030D-6E8A-4147-A177-3AD203B41FA5}">
                      <a16:colId xmlns:a16="http://schemas.microsoft.com/office/drawing/2014/main" val="267704563"/>
                    </a:ext>
                  </a:extLst>
                </a:gridCol>
                <a:gridCol w="1149178">
                  <a:extLst>
                    <a:ext uri="{9D8B030D-6E8A-4147-A177-3AD203B41FA5}">
                      <a16:colId xmlns:a16="http://schemas.microsoft.com/office/drawing/2014/main" val="4183360385"/>
                    </a:ext>
                  </a:extLst>
                </a:gridCol>
                <a:gridCol w="1449999">
                  <a:extLst>
                    <a:ext uri="{9D8B030D-6E8A-4147-A177-3AD203B41FA5}">
                      <a16:colId xmlns:a16="http://schemas.microsoft.com/office/drawing/2014/main" val="3714007633"/>
                    </a:ext>
                  </a:extLst>
                </a:gridCol>
                <a:gridCol w="1408762">
                  <a:extLst>
                    <a:ext uri="{9D8B030D-6E8A-4147-A177-3AD203B41FA5}">
                      <a16:colId xmlns:a16="http://schemas.microsoft.com/office/drawing/2014/main" val="4153665262"/>
                    </a:ext>
                  </a:extLst>
                </a:gridCol>
              </a:tblGrid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District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Full dataset (all years)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Below median dataset (dry years) 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 tercile dataset (driest years)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response var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predictor(s)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293156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April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395406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April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767314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Min call aug-sep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EDDI180d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451941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May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109623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Min call may-sep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April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764183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April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841567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May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60370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May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80179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May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64549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Avg call year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May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140130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Min call June/July-sep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EDDI180d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557862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Avg call june/july/aug-sep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EDDI180d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07132"/>
                  </a:ext>
                </a:extLst>
              </a:tr>
              <a:tr h="38588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Avg call may-sep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May NRCS forecast</a:t>
                      </a:r>
                    </a:p>
                  </a:txBody>
                  <a:tcPr marL="38100" marR="38100" marT="25400" marB="254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94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958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FA80-189D-08C6-5CCF-50DF864C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172"/>
          </a:xfrm>
        </p:spPr>
        <p:txBody>
          <a:bodyPr/>
          <a:lstStyle/>
          <a:p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E9D9-672F-7377-383C-1EE23E03D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684"/>
            <a:ext cx="10515600" cy="4810279"/>
          </a:xfrm>
        </p:spPr>
        <p:txBody>
          <a:bodyPr>
            <a:normAutofit/>
          </a:bodyPr>
          <a:lstStyle/>
          <a:p>
            <a:r>
              <a:rPr lang="en-US" dirty="0" err="1"/>
              <a:t>May_SWE</a:t>
            </a:r>
            <a:r>
              <a:rPr lang="en-US" dirty="0"/>
              <a:t> and </a:t>
            </a:r>
            <a:r>
              <a:rPr lang="en-US" dirty="0" err="1"/>
              <a:t>Peak_SWE</a:t>
            </a:r>
            <a:r>
              <a:rPr lang="en-US" dirty="0"/>
              <a:t> are strongly positively correlated with NRCS forecasted runoff (</a:t>
            </a:r>
            <a:r>
              <a:rPr lang="en-US" dirty="0" err="1"/>
              <a:t>May_fx_Apr_to_Sep</a:t>
            </a:r>
            <a:r>
              <a:rPr lang="en-US" dirty="0"/>
              <a:t> &amp; </a:t>
            </a:r>
            <a:r>
              <a:rPr lang="en-US" dirty="0" err="1"/>
              <a:t>Apr_fx_Apr_to_Sep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1 of the 4 predictor variables can be used in a regression model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31A58-CE4C-2789-AE91-DFAA156E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97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508905-D4E7-0082-5523-8B0DA4FD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151B-D54C-7C00-E0CA-7835554B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9D06D-4A3E-1337-0726-54C3EF58C59A}"/>
              </a:ext>
            </a:extLst>
          </p:cNvPr>
          <p:cNvSpPr txBox="1"/>
          <p:nvPr/>
        </p:nvSpPr>
        <p:spPr>
          <a:xfrm>
            <a:off x="226141" y="132317"/>
            <a:ext cx="42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23 = Upper South Platte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F9564-7725-2247-B6B2-C32683F90F3C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17A82F-D00A-A3D2-58A9-D01E71A54025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40AD493-9B54-4B31-3D95-00AB2825C13E}"/>
              </a:ext>
            </a:extLst>
          </p:cNvPr>
          <p:cNvSpPr/>
          <p:nvPr/>
        </p:nvSpPr>
        <p:spPr>
          <a:xfrm>
            <a:off x="6543368" y="2101645"/>
            <a:ext cx="1115961" cy="494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5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ne, screenshot, plot&#10;&#10;Description automatically generated">
            <a:extLst>
              <a:ext uri="{FF2B5EF4-FFF2-40B4-BE49-F238E27FC236}">
                <a16:creationId xmlns:a16="http://schemas.microsoft.com/office/drawing/2014/main" id="{84E2F4C5-C754-CE2E-B2DC-358B6C396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778660"/>
            <a:ext cx="11926529" cy="5300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B51620-4A08-4DAD-9831-4AF463DD8EDD}"/>
              </a:ext>
            </a:extLst>
          </p:cNvPr>
          <p:cNvSpPr txBox="1"/>
          <p:nvPr/>
        </p:nvSpPr>
        <p:spPr>
          <a:xfrm>
            <a:off x="2753472" y="246582"/>
            <a:ext cx="6685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 Plots (by District) of Average Call Year vs April-September NRCS Forecast Volumes (KAF) for April 1 Forecast/Publication Date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562C73-BE81-D4A8-09EA-8075CB4FAB38}"/>
              </a:ext>
            </a:extLst>
          </p:cNvPr>
          <p:cNvCxnSpPr>
            <a:cxnSpLocks/>
          </p:cNvCxnSpPr>
          <p:nvPr/>
        </p:nvCxnSpPr>
        <p:spPr>
          <a:xfrm flipV="1">
            <a:off x="760288" y="1376737"/>
            <a:ext cx="2188395" cy="8938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56337F-E7E5-7125-7012-EE5D4AEB4472}"/>
              </a:ext>
            </a:extLst>
          </p:cNvPr>
          <p:cNvCxnSpPr>
            <a:cxnSpLocks/>
          </p:cNvCxnSpPr>
          <p:nvPr/>
        </p:nvCxnSpPr>
        <p:spPr>
          <a:xfrm flipV="1">
            <a:off x="9769012" y="5250094"/>
            <a:ext cx="1799689" cy="378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21CB2-73C3-5BD4-BB49-59DCB2FE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13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CE628C-159A-8BA5-1D06-CEB860BA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18BD4-CF28-5AEF-AA8C-D7F28675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572ED1-D6DC-3FD6-8364-648CF66E5879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ED51F-6DFB-36F3-2A9A-1E3D939AC6E0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5D98D83-24F5-9D47-ED88-2658491F9D28}"/>
              </a:ext>
            </a:extLst>
          </p:cNvPr>
          <p:cNvSpPr txBox="1"/>
          <p:nvPr/>
        </p:nvSpPr>
        <p:spPr>
          <a:xfrm>
            <a:off x="226140" y="132317"/>
            <a:ext cx="82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6 =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Boulde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r Creek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E164B-D6D6-36DC-8CA0-0DFEF6613FA9}"/>
              </a:ext>
            </a:extLst>
          </p:cNvPr>
          <p:cNvSpPr txBox="1"/>
          <p:nvPr/>
        </p:nvSpPr>
        <p:spPr>
          <a:xfrm>
            <a:off x="226141" y="463797"/>
            <a:ext cx="7069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&lt;=33</a:t>
            </a:r>
            <a:r>
              <a:rPr lang="en-US" sz="2000" baseline="30000" dirty="0"/>
              <a:t>rd</a:t>
            </a:r>
            <a:r>
              <a:rPr lang="en-US" sz="2000" dirty="0"/>
              <a:t> percentile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2B554C-9F47-F39A-EC6B-C07CF470C603}"/>
              </a:ext>
            </a:extLst>
          </p:cNvPr>
          <p:cNvSpPr/>
          <p:nvPr/>
        </p:nvSpPr>
        <p:spPr>
          <a:xfrm>
            <a:off x="6543368" y="2101645"/>
            <a:ext cx="1115961" cy="494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728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FA80-189D-08C6-5CCF-50DF864C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2172"/>
          </a:xfrm>
        </p:spPr>
        <p:txBody>
          <a:bodyPr/>
          <a:lstStyle/>
          <a:p>
            <a:r>
              <a:rPr lang="en-US" b="1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E9D9-672F-7377-383C-1EE23E03D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6684"/>
            <a:ext cx="10515600" cy="4810279"/>
          </a:xfrm>
        </p:spPr>
        <p:txBody>
          <a:bodyPr>
            <a:normAutofit/>
          </a:bodyPr>
          <a:lstStyle/>
          <a:p>
            <a:r>
              <a:rPr lang="en-US" dirty="0"/>
              <a:t>The “Minimum Call Year” often produces better correlation but ‘looks’ like it performs worse than the “Average Call Year”</a:t>
            </a:r>
          </a:p>
          <a:p>
            <a:r>
              <a:rPr lang="en-US" dirty="0"/>
              <a:t>EDDI is both positively and negatively correlated with response variables</a:t>
            </a:r>
          </a:p>
          <a:p>
            <a:pPr lvl="1"/>
            <a:r>
              <a:rPr lang="en-US" dirty="0"/>
              <a:t>What durations do the different variables represent?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31A58-CE4C-2789-AE91-DFAA156E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27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508905-D4E7-0082-5523-8B0DA4FD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B151B-D54C-7C00-E0CA-7835554B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E9D06D-4A3E-1337-0726-54C3EF58C59A}"/>
              </a:ext>
            </a:extLst>
          </p:cNvPr>
          <p:cNvSpPr txBox="1"/>
          <p:nvPr/>
        </p:nvSpPr>
        <p:spPr>
          <a:xfrm>
            <a:off x="226141" y="132317"/>
            <a:ext cx="42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23 = Upper South Platte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0F9564-7725-2247-B6B2-C32683F90F3C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17A82F-D00A-A3D2-58A9-D01E71A54025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2846A4-16DE-5785-BE5C-9321F8CA02A2}"/>
              </a:ext>
            </a:extLst>
          </p:cNvPr>
          <p:cNvSpPr/>
          <p:nvPr/>
        </p:nvSpPr>
        <p:spPr>
          <a:xfrm>
            <a:off x="3221430" y="2590800"/>
            <a:ext cx="1096570" cy="194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29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177DD-57D9-2E0E-8466-BABD4FFF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05703-8C28-02B9-F42F-770CA069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811B40-167E-DCF0-6653-318C7556F708}"/>
              </a:ext>
            </a:extLst>
          </p:cNvPr>
          <p:cNvSpPr/>
          <p:nvPr/>
        </p:nvSpPr>
        <p:spPr>
          <a:xfrm>
            <a:off x="3323303" y="3429000"/>
            <a:ext cx="2871020" cy="1251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B5667-F302-C3BD-DF58-DDAA0B0E88E2}"/>
              </a:ext>
            </a:extLst>
          </p:cNvPr>
          <p:cNvSpPr txBox="1"/>
          <p:nvPr/>
        </p:nvSpPr>
        <p:spPr>
          <a:xfrm>
            <a:off x="4758813" y="4310823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= 0.82</a:t>
            </a:r>
          </a:p>
        </p:txBody>
      </p:sp>
    </p:spTree>
    <p:extLst>
      <p:ext uri="{BB962C8B-B14F-4D97-AF65-F5344CB8AC3E}">
        <p14:creationId xmlns:p14="http://schemas.microsoft.com/office/powerpoint/2010/main" val="3747869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350EFF-F799-C99C-A7F2-5826A984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177DD-57D9-2E0E-8466-BABD4FFF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811B40-167E-DCF0-6653-318C7556F708}"/>
              </a:ext>
            </a:extLst>
          </p:cNvPr>
          <p:cNvSpPr/>
          <p:nvPr/>
        </p:nvSpPr>
        <p:spPr>
          <a:xfrm>
            <a:off x="3323303" y="3429000"/>
            <a:ext cx="2871020" cy="1251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B5667-F302-C3BD-DF58-DDAA0B0E88E2}"/>
              </a:ext>
            </a:extLst>
          </p:cNvPr>
          <p:cNvSpPr txBox="1"/>
          <p:nvPr/>
        </p:nvSpPr>
        <p:spPr>
          <a:xfrm>
            <a:off x="4758813" y="4235166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= 0.87</a:t>
            </a:r>
          </a:p>
        </p:txBody>
      </p:sp>
    </p:spTree>
    <p:extLst>
      <p:ext uri="{BB962C8B-B14F-4D97-AF65-F5344CB8AC3E}">
        <p14:creationId xmlns:p14="http://schemas.microsoft.com/office/powerpoint/2010/main" val="7077261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508905-D4E7-0082-5523-8B0DA4FD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9D06D-4A3E-1337-0726-54C3EF58C59A}"/>
              </a:ext>
            </a:extLst>
          </p:cNvPr>
          <p:cNvSpPr txBox="1"/>
          <p:nvPr/>
        </p:nvSpPr>
        <p:spPr>
          <a:xfrm>
            <a:off x="226141" y="132317"/>
            <a:ext cx="423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 = Upper South Platte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5DB49-8C48-A925-070A-FD1A1FD27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0AB3CA-D263-A5D4-DD48-74C1AB0A9412}"/>
              </a:ext>
            </a:extLst>
          </p:cNvPr>
          <p:cNvCxnSpPr>
            <a:cxnSpLocks/>
          </p:cNvCxnSpPr>
          <p:nvPr/>
        </p:nvCxnSpPr>
        <p:spPr>
          <a:xfrm flipV="1">
            <a:off x="1543665" y="1032387"/>
            <a:ext cx="9999406" cy="40803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331665-6170-BAE0-543A-300D4F39F830}"/>
              </a:ext>
            </a:extLst>
          </p:cNvPr>
          <p:cNvSpPr/>
          <p:nvPr/>
        </p:nvSpPr>
        <p:spPr>
          <a:xfrm>
            <a:off x="1553497" y="961104"/>
            <a:ext cx="4965289" cy="2067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64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177DD-57D9-2E0E-8466-BABD4FFF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05703-8C28-02B9-F42F-770CA069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811B40-167E-DCF0-6653-318C7556F708}"/>
              </a:ext>
            </a:extLst>
          </p:cNvPr>
          <p:cNvSpPr/>
          <p:nvPr/>
        </p:nvSpPr>
        <p:spPr>
          <a:xfrm>
            <a:off x="3323303" y="911937"/>
            <a:ext cx="2871020" cy="1251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B5667-F302-C3BD-DF58-DDAA0B0E88E2}"/>
              </a:ext>
            </a:extLst>
          </p:cNvPr>
          <p:cNvSpPr txBox="1"/>
          <p:nvPr/>
        </p:nvSpPr>
        <p:spPr>
          <a:xfrm>
            <a:off x="4965289" y="1793760"/>
            <a:ext cx="168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= 0.55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D8E1A-D437-7666-6D51-3D33916A403C}"/>
              </a:ext>
            </a:extLst>
          </p:cNvPr>
          <p:cNvSpPr txBox="1"/>
          <p:nvPr/>
        </p:nvSpPr>
        <p:spPr>
          <a:xfrm>
            <a:off x="226141" y="132317"/>
            <a:ext cx="65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 = May SWE vs Avg Jun-Sep Call</a:t>
            </a:r>
          </a:p>
        </p:txBody>
      </p:sp>
    </p:spTree>
    <p:extLst>
      <p:ext uri="{BB962C8B-B14F-4D97-AF65-F5344CB8AC3E}">
        <p14:creationId xmlns:p14="http://schemas.microsoft.com/office/powerpoint/2010/main" val="42250859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350EFF-F799-C99C-A7F2-5826A9842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177DD-57D9-2E0E-8466-BABD4FFF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811B40-167E-DCF0-6653-318C7556F708}"/>
              </a:ext>
            </a:extLst>
          </p:cNvPr>
          <p:cNvSpPr/>
          <p:nvPr/>
        </p:nvSpPr>
        <p:spPr>
          <a:xfrm>
            <a:off x="3323303" y="902105"/>
            <a:ext cx="2871020" cy="1251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B5667-F302-C3BD-DF58-DDAA0B0E88E2}"/>
              </a:ext>
            </a:extLst>
          </p:cNvPr>
          <p:cNvSpPr txBox="1"/>
          <p:nvPr/>
        </p:nvSpPr>
        <p:spPr>
          <a:xfrm>
            <a:off x="4758813" y="1708271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= 0.20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CCC4A-ABCD-23E9-FAA5-6F8442DE0065}"/>
              </a:ext>
            </a:extLst>
          </p:cNvPr>
          <p:cNvSpPr txBox="1"/>
          <p:nvPr/>
        </p:nvSpPr>
        <p:spPr>
          <a:xfrm>
            <a:off x="226141" y="132317"/>
            <a:ext cx="659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 = May SWE vs Min Jun-Sep Call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63388-EDDA-91A1-5395-EF23CBCC9EE1}"/>
              </a:ext>
            </a:extLst>
          </p:cNvPr>
          <p:cNvSpPr txBox="1"/>
          <p:nvPr/>
        </p:nvSpPr>
        <p:spPr>
          <a:xfrm>
            <a:off x="226141" y="6181839"/>
            <a:ext cx="820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using Minimum has ‘blocky’ output </a:t>
            </a:r>
          </a:p>
        </p:txBody>
      </p:sp>
    </p:spTree>
    <p:extLst>
      <p:ext uri="{BB962C8B-B14F-4D97-AF65-F5344CB8AC3E}">
        <p14:creationId xmlns:p14="http://schemas.microsoft.com/office/powerpoint/2010/main" val="3118963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BD4A82-7672-6A11-12B1-A5DA77CB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177DD-57D9-2E0E-8466-BABD4FFF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811B40-167E-DCF0-6653-318C7556F708}"/>
              </a:ext>
            </a:extLst>
          </p:cNvPr>
          <p:cNvSpPr/>
          <p:nvPr/>
        </p:nvSpPr>
        <p:spPr>
          <a:xfrm>
            <a:off x="3323303" y="911937"/>
            <a:ext cx="2871020" cy="1251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B5667-F302-C3BD-DF58-DDAA0B0E88E2}"/>
              </a:ext>
            </a:extLst>
          </p:cNvPr>
          <p:cNvSpPr txBox="1"/>
          <p:nvPr/>
        </p:nvSpPr>
        <p:spPr>
          <a:xfrm>
            <a:off x="4965289" y="1793760"/>
            <a:ext cx="168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= 0.58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D8E1A-D437-7666-6D51-3D33916A403C}"/>
              </a:ext>
            </a:extLst>
          </p:cNvPr>
          <p:cNvSpPr txBox="1"/>
          <p:nvPr/>
        </p:nvSpPr>
        <p:spPr>
          <a:xfrm>
            <a:off x="226141" y="132317"/>
            <a:ext cx="864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 = Apr Forecast Apr-Sep vs Avg Jun-Sep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52EF8-AE2E-A9D4-8283-55F408A3BF78}"/>
              </a:ext>
            </a:extLst>
          </p:cNvPr>
          <p:cNvSpPr txBox="1"/>
          <p:nvPr/>
        </p:nvSpPr>
        <p:spPr>
          <a:xfrm>
            <a:off x="226141" y="6181839"/>
            <a:ext cx="820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using Average ‘looks’ decent</a:t>
            </a:r>
          </a:p>
        </p:txBody>
      </p:sp>
    </p:spTree>
    <p:extLst>
      <p:ext uri="{BB962C8B-B14F-4D97-AF65-F5344CB8AC3E}">
        <p14:creationId xmlns:p14="http://schemas.microsoft.com/office/powerpoint/2010/main" val="1923876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7179F-42C2-6D19-E18A-808329CF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177DD-57D9-2E0E-8466-BABD4FFF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79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811B40-167E-DCF0-6653-318C7556F708}"/>
              </a:ext>
            </a:extLst>
          </p:cNvPr>
          <p:cNvSpPr/>
          <p:nvPr/>
        </p:nvSpPr>
        <p:spPr>
          <a:xfrm>
            <a:off x="3323303" y="902105"/>
            <a:ext cx="2871020" cy="1251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B5667-F302-C3BD-DF58-DDAA0B0E88E2}"/>
              </a:ext>
            </a:extLst>
          </p:cNvPr>
          <p:cNvSpPr txBox="1"/>
          <p:nvPr/>
        </p:nvSpPr>
        <p:spPr>
          <a:xfrm>
            <a:off x="4758813" y="1708271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Corr</a:t>
            </a:r>
            <a:r>
              <a:rPr lang="en-US" dirty="0"/>
              <a:t> = 0.56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C30B0-B396-9D08-2E9E-4D5DBD57B821}"/>
              </a:ext>
            </a:extLst>
          </p:cNvPr>
          <p:cNvSpPr txBox="1"/>
          <p:nvPr/>
        </p:nvSpPr>
        <p:spPr>
          <a:xfrm>
            <a:off x="226141" y="132317"/>
            <a:ext cx="864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2 = Apr Forecast Apr-Sep vs MIN Jun-Sep Call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47AEBD-4A91-0BAB-5892-959A15FA3E22}"/>
              </a:ext>
            </a:extLst>
          </p:cNvPr>
          <p:cNvSpPr txBox="1"/>
          <p:nvPr/>
        </p:nvSpPr>
        <p:spPr>
          <a:xfrm>
            <a:off x="226141" y="6181839"/>
            <a:ext cx="820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using Minimum ‘looks’ worse, has similar performance</a:t>
            </a:r>
          </a:p>
        </p:txBody>
      </p:sp>
    </p:spTree>
    <p:extLst>
      <p:ext uri="{BB962C8B-B14F-4D97-AF65-F5344CB8AC3E}">
        <p14:creationId xmlns:p14="http://schemas.microsoft.com/office/powerpoint/2010/main" val="3454916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line, plot, number&#10;&#10;Description automatically generated">
            <a:extLst>
              <a:ext uri="{FF2B5EF4-FFF2-40B4-BE49-F238E27FC236}">
                <a16:creationId xmlns:a16="http://schemas.microsoft.com/office/drawing/2014/main" id="{93776F20-5253-9086-A94A-0E1D34B8E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86" y="808327"/>
            <a:ext cx="11793027" cy="5241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69D82-1662-C74E-B755-C1450B6B24DD}"/>
              </a:ext>
            </a:extLst>
          </p:cNvPr>
          <p:cNvSpPr txBox="1"/>
          <p:nvPr/>
        </p:nvSpPr>
        <p:spPr>
          <a:xfrm>
            <a:off x="2712376" y="267130"/>
            <a:ext cx="6767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 Plots of Average Call Year during May-Sep vs April-September NRCS Forecast Volumes (KAF) for April 1 Forecast/Publication Date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D92516-14E6-E9BA-C7DA-A038E7D2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269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7E091-ED65-514E-6178-F5258580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84D28-463F-92CD-B910-F62429E9FE2D}"/>
              </a:ext>
            </a:extLst>
          </p:cNvPr>
          <p:cNvSpPr txBox="1"/>
          <p:nvPr/>
        </p:nvSpPr>
        <p:spPr>
          <a:xfrm>
            <a:off x="861848" y="3878318"/>
            <a:ext cx="10468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Exploring seasonal EDDI values + Tributary basin streamflow forecast replacements</a:t>
            </a:r>
          </a:p>
        </p:txBody>
      </p:sp>
    </p:spTree>
    <p:extLst>
      <p:ext uri="{BB962C8B-B14F-4D97-AF65-F5344CB8AC3E}">
        <p14:creationId xmlns:p14="http://schemas.microsoft.com/office/powerpoint/2010/main" val="33847536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A7E091-ED65-514E-6178-F5258580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84D28-463F-92CD-B910-F62429E9FE2D}"/>
              </a:ext>
            </a:extLst>
          </p:cNvPr>
          <p:cNvSpPr txBox="1"/>
          <p:nvPr/>
        </p:nvSpPr>
        <p:spPr>
          <a:xfrm>
            <a:off x="546537" y="578069"/>
            <a:ext cx="110148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Comparing correlation performance in </a:t>
            </a:r>
            <a:r>
              <a:rPr lang="en-US" sz="3200" b="1" dirty="0"/>
              <a:t>tributary</a:t>
            </a:r>
            <a:r>
              <a:rPr lang="en-US" sz="3200" dirty="0"/>
              <a:t> basins (districts 3, 4, 5, 6, 7, 9): </a:t>
            </a:r>
            <a:br>
              <a:rPr lang="en-US" sz="3200" dirty="0"/>
            </a:br>
            <a:r>
              <a:rPr lang="en-US" sz="3200" dirty="0"/>
              <a:t>Using </a:t>
            </a:r>
            <a:r>
              <a:rPr lang="en-US" sz="3200" i="1" dirty="0"/>
              <a:t>district NRCS forecasts </a:t>
            </a:r>
            <a:r>
              <a:rPr lang="en-US" sz="3200" dirty="0"/>
              <a:t>vs </a:t>
            </a:r>
            <a:r>
              <a:rPr lang="en-US" sz="3200" i="1" dirty="0"/>
              <a:t>mainstem NRCS forecasts</a:t>
            </a:r>
            <a:r>
              <a:rPr lang="en-US" sz="3200" dirty="0"/>
              <a:t> (South Platte R at South Platte – district 1, 2, or 64)</a:t>
            </a:r>
          </a:p>
        </p:txBody>
      </p:sp>
    </p:spTree>
    <p:extLst>
      <p:ext uri="{BB962C8B-B14F-4D97-AF65-F5344CB8AC3E}">
        <p14:creationId xmlns:p14="http://schemas.microsoft.com/office/powerpoint/2010/main" val="27531091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3</a:t>
            </a:r>
            <a:br>
              <a:rPr lang="en-US" sz="2400" b="1" dirty="0"/>
            </a:br>
            <a:endParaRPr lang="en-US" sz="2400" dirty="0"/>
          </a:p>
        </p:txBody>
      </p:sp>
      <p:pic>
        <p:nvPicPr>
          <p:cNvPr id="8" name="Picture 7" descr="A picture containing text, square, screenshot, pattern&#10;&#10;Description automatically generated">
            <a:extLst>
              <a:ext uri="{FF2B5EF4-FFF2-40B4-BE49-F238E27FC236}">
                <a16:creationId xmlns:a16="http://schemas.microsoft.com/office/drawing/2014/main" id="{5356CE20-CF32-88C2-90AB-AF2AFA95F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018475-00D1-20F8-16D7-1BC660AD257B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67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grid with black and white squares&#10;&#10;Description automatically generated">
            <a:extLst>
              <a:ext uri="{FF2B5EF4-FFF2-40B4-BE49-F238E27FC236}">
                <a16:creationId xmlns:a16="http://schemas.microsoft.com/office/drawing/2014/main" id="{313E4249-FA63-8C93-AB4E-FFDF32DB4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3</a:t>
            </a:r>
            <a:br>
              <a:rPr lang="en-US" sz="2400" b="1" dirty="0"/>
            </a:br>
            <a:r>
              <a:rPr lang="en-US" dirty="0"/>
              <a:t>Replaced tributary NRCS forecasts with mainstem NRCS forecasts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A731E4-264B-C22C-A452-1420EDF3794B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4797AC-CEBF-9519-F3CC-47CC232C3A50}"/>
              </a:ext>
            </a:extLst>
          </p:cNvPr>
          <p:cNvSpPr/>
          <p:nvPr/>
        </p:nvSpPr>
        <p:spPr>
          <a:xfrm>
            <a:off x="2287295" y="2939950"/>
            <a:ext cx="447954" cy="208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298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4</a:t>
            </a:r>
            <a:br>
              <a:rPr lang="en-US" sz="2400" b="1" dirty="0"/>
            </a:br>
            <a:endParaRPr lang="en-US" sz="2400" dirty="0"/>
          </a:p>
        </p:txBody>
      </p:sp>
      <p:pic>
        <p:nvPicPr>
          <p:cNvPr id="5" name="Picture 4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FAFCD249-932C-E58C-C14D-FEA9C8DF9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79BADA-8E0C-3589-9871-7859AE0E079D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285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squares with different shades of blue and purple&#10;&#10;Description automatically generated">
            <a:extLst>
              <a:ext uri="{FF2B5EF4-FFF2-40B4-BE49-F238E27FC236}">
                <a16:creationId xmlns:a16="http://schemas.microsoft.com/office/drawing/2014/main" id="{0E355FA1-E860-BBAF-AB80-EA533A45C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4</a:t>
            </a:r>
            <a:br>
              <a:rPr lang="en-US" sz="2400" b="1" dirty="0"/>
            </a:br>
            <a:r>
              <a:rPr lang="en-US" dirty="0"/>
              <a:t>Replaced tributary NRCS forecasts with mainstem NRCS forecasts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70DC3-B13E-8E9F-C575-B686B995792F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66BA40-BFE3-FAFB-0661-1EA891D1DDD2}"/>
              </a:ext>
            </a:extLst>
          </p:cNvPr>
          <p:cNvSpPr/>
          <p:nvPr/>
        </p:nvSpPr>
        <p:spPr>
          <a:xfrm>
            <a:off x="1443131" y="2779599"/>
            <a:ext cx="447954" cy="208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E72ADF-C127-2E20-76C5-305CEF93D467}"/>
              </a:ext>
            </a:extLst>
          </p:cNvPr>
          <p:cNvSpPr/>
          <p:nvPr/>
        </p:nvSpPr>
        <p:spPr>
          <a:xfrm>
            <a:off x="2303197" y="3321613"/>
            <a:ext cx="447954" cy="208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026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5</a:t>
            </a:r>
            <a:br>
              <a:rPr lang="en-US" sz="2400" b="1" dirty="0"/>
            </a:br>
            <a:endParaRPr lang="en-US" sz="2400" dirty="0"/>
          </a:p>
        </p:txBody>
      </p:sp>
      <p:pic>
        <p:nvPicPr>
          <p:cNvPr id="5" name="Picture 4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EE0EA2B2-EE9D-0A67-8B4C-00393AA12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F8AD20-1840-9EF5-9DE7-748D995BA5C3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F62B34-FB42-C3CB-98F5-C510DDA38E15}"/>
              </a:ext>
            </a:extLst>
          </p:cNvPr>
          <p:cNvSpPr/>
          <p:nvPr/>
        </p:nvSpPr>
        <p:spPr>
          <a:xfrm>
            <a:off x="2287295" y="3154634"/>
            <a:ext cx="447954" cy="208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59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rid&#10;&#10;Description automatically generated">
            <a:extLst>
              <a:ext uri="{FF2B5EF4-FFF2-40B4-BE49-F238E27FC236}">
                <a16:creationId xmlns:a16="http://schemas.microsoft.com/office/drawing/2014/main" id="{D51ED1B0-C974-5C23-FDEF-A090F8DA8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5</a:t>
            </a:r>
            <a:br>
              <a:rPr lang="en-US" sz="2400" b="1" dirty="0"/>
            </a:br>
            <a:r>
              <a:rPr lang="en-US" dirty="0"/>
              <a:t>Replaced tributary NRCS forecasts with mainstem NRCS forecasts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322F0A-92B3-F3F2-4AE4-6B2CFAAD870A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519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6</a:t>
            </a:r>
            <a:endParaRPr lang="en-US" sz="2400" dirty="0"/>
          </a:p>
        </p:txBody>
      </p:sp>
      <p:pic>
        <p:nvPicPr>
          <p:cNvPr id="7" name="Picture 6" descr="A picture containing text, screenshot, square, rectangle&#10;&#10;Description automatically generated">
            <a:extLst>
              <a:ext uri="{FF2B5EF4-FFF2-40B4-BE49-F238E27FC236}">
                <a16:creationId xmlns:a16="http://schemas.microsoft.com/office/drawing/2014/main" id="{539E2EA4-8FF2-0F8B-D08D-AF6E7132B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FC8BC2-B7C5-A06F-8420-0F945978B396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862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grid with black and white squares&#10;&#10;Description automatically generated">
            <a:extLst>
              <a:ext uri="{FF2B5EF4-FFF2-40B4-BE49-F238E27FC236}">
                <a16:creationId xmlns:a16="http://schemas.microsoft.com/office/drawing/2014/main" id="{C51AD1C7-B279-B174-8C86-511AB7ADA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89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6</a:t>
            </a:r>
            <a:br>
              <a:rPr lang="en-US" sz="2400" b="1" dirty="0"/>
            </a:br>
            <a:r>
              <a:rPr lang="en-US" dirty="0"/>
              <a:t>Replaced tributary NRCS forecasts with mainstem NRCS forecasts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AF04A4-7C69-C7A3-2878-5CC0D81C1739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5A7043-FDA2-85B8-05A6-BA456CBB7EF0}"/>
              </a:ext>
            </a:extLst>
          </p:cNvPr>
          <p:cNvSpPr/>
          <p:nvPr/>
        </p:nvSpPr>
        <p:spPr>
          <a:xfrm>
            <a:off x="1427229" y="2778264"/>
            <a:ext cx="447954" cy="208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CBD1044E-AA1E-9663-CD2F-6C34E7F8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1BC480-29DE-85A1-1D7E-C75F611894E6}"/>
              </a:ext>
            </a:extLst>
          </p:cNvPr>
          <p:cNvSpPr txBox="1"/>
          <p:nvPr/>
        </p:nvSpPr>
        <p:spPr>
          <a:xfrm>
            <a:off x="2993203" y="287679"/>
            <a:ext cx="6205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 Plots of Average Call Year vs EDDI (1y)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FC542-75F4-41C7-EDAF-1CF1FEB3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62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90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7</a:t>
            </a:r>
            <a:endParaRPr lang="en-US" sz="2400" dirty="0"/>
          </a:p>
        </p:txBody>
      </p:sp>
      <p:pic>
        <p:nvPicPr>
          <p:cNvPr id="7" name="Picture 6" descr="A picture containing text, square, screenshot, rectangle&#10;&#10;Description automatically generated">
            <a:extLst>
              <a:ext uri="{FF2B5EF4-FFF2-40B4-BE49-F238E27FC236}">
                <a16:creationId xmlns:a16="http://schemas.microsoft.com/office/drawing/2014/main" id="{860EE0B9-94DD-C4AB-BFE6-732FC1AA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37FCD2-D3B4-7F22-9906-F40B4977F357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D77E2-59B6-FD7E-4DEB-085F9EF2ABF3}"/>
              </a:ext>
            </a:extLst>
          </p:cNvPr>
          <p:cNvSpPr/>
          <p:nvPr/>
        </p:nvSpPr>
        <p:spPr>
          <a:xfrm>
            <a:off x="3607212" y="3148931"/>
            <a:ext cx="447954" cy="208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277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grid with black and white squares&#10;&#10;Description automatically generated">
            <a:extLst>
              <a:ext uri="{FF2B5EF4-FFF2-40B4-BE49-F238E27FC236}">
                <a16:creationId xmlns:a16="http://schemas.microsoft.com/office/drawing/2014/main" id="{DFCFF8D3-B083-D950-0823-81336E253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91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7</a:t>
            </a:r>
            <a:br>
              <a:rPr lang="en-US" sz="2400" b="1" dirty="0"/>
            </a:br>
            <a:r>
              <a:rPr lang="en-US" dirty="0"/>
              <a:t>Replaced tributary NRCS forecasts with mainstem NRCS forecasts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61FF8-66BA-2A8B-28F3-0EF4A75EAA21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05314B-E06B-C308-4BE8-C8FB25F87839}"/>
              </a:ext>
            </a:extLst>
          </p:cNvPr>
          <p:cNvSpPr/>
          <p:nvPr/>
        </p:nvSpPr>
        <p:spPr>
          <a:xfrm>
            <a:off x="1427229" y="2779599"/>
            <a:ext cx="447954" cy="208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095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92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9</a:t>
            </a:r>
            <a:endParaRPr lang="en-US" sz="2400" dirty="0"/>
          </a:p>
        </p:txBody>
      </p:sp>
      <p:pic>
        <p:nvPicPr>
          <p:cNvPr id="5" name="Picture 4" descr="A picture containing text, square, screenshot, rectangle&#10;&#10;Description automatically generated">
            <a:extLst>
              <a:ext uri="{FF2B5EF4-FFF2-40B4-BE49-F238E27FC236}">
                <a16:creationId xmlns:a16="http://schemas.microsoft.com/office/drawing/2014/main" id="{A35E1626-24EE-BD88-F86B-42F5AED95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4ED92D-622A-AFF6-5286-37C7420FB1AB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A60ED-D121-72E9-F225-1A5DB32CE2A4}"/>
              </a:ext>
            </a:extLst>
          </p:cNvPr>
          <p:cNvSpPr/>
          <p:nvPr/>
        </p:nvSpPr>
        <p:spPr>
          <a:xfrm>
            <a:off x="1443131" y="3148931"/>
            <a:ext cx="447954" cy="208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883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grid with black and white squares&#10;&#10;Description automatically generated">
            <a:extLst>
              <a:ext uri="{FF2B5EF4-FFF2-40B4-BE49-F238E27FC236}">
                <a16:creationId xmlns:a16="http://schemas.microsoft.com/office/drawing/2014/main" id="{FA856D6F-8203-D8E7-467D-A297A323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46F1FF-287D-F43B-5C3A-54819573C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9E19-92B5-42D4-861B-AB997079B189}" type="slidenum">
              <a:rPr lang="en-US" smtClean="0"/>
              <a:t>93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2FB8B-8E6D-B77E-E6D3-BE3AAA2355FF}"/>
              </a:ext>
            </a:extLst>
          </p:cNvPr>
          <p:cNvSpPr txBox="1"/>
          <p:nvPr/>
        </p:nvSpPr>
        <p:spPr>
          <a:xfrm>
            <a:off x="226140" y="132317"/>
            <a:ext cx="9022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District 9</a:t>
            </a:r>
            <a:br>
              <a:rPr lang="en-US" sz="2400" b="1" dirty="0"/>
            </a:br>
            <a:r>
              <a:rPr lang="en-US" dirty="0"/>
              <a:t>Replaced tributary NRCS forecasts with mainstem NRCS forecasts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DD136B-4E09-8A9B-1F24-F23E496CD29D}"/>
              </a:ext>
            </a:extLst>
          </p:cNvPr>
          <p:cNvSpPr/>
          <p:nvPr/>
        </p:nvSpPr>
        <p:spPr>
          <a:xfrm>
            <a:off x="1443131" y="2779599"/>
            <a:ext cx="392134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4B59E-063C-D5E6-04DA-F24C4D0CDEE6}"/>
              </a:ext>
            </a:extLst>
          </p:cNvPr>
          <p:cNvSpPr/>
          <p:nvPr/>
        </p:nvSpPr>
        <p:spPr>
          <a:xfrm>
            <a:off x="2727561" y="2779599"/>
            <a:ext cx="447954" cy="2087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0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4de6bbd-c8d1-4afd-8d46-4e38dab5fe8d" xsi:nil="true"/>
    <lcf76f155ced4ddcb4097134ff3c332f xmlns="c7b445b2-7414-4c8b-87a2-3c78de13fe1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B3C873C5F6464EAFC7B9483845633A" ma:contentTypeVersion="16" ma:contentTypeDescription="Create a new document." ma:contentTypeScope="" ma:versionID="601690ca03592d20ff6c62248930df85">
  <xsd:schema xmlns:xsd="http://www.w3.org/2001/XMLSchema" xmlns:xs="http://www.w3.org/2001/XMLSchema" xmlns:p="http://schemas.microsoft.com/office/2006/metadata/properties" xmlns:ns2="c7b445b2-7414-4c8b-87a2-3c78de13fe1c" xmlns:ns3="54de6bbd-c8d1-4afd-8d46-4e38dab5fe8d" targetNamespace="http://schemas.microsoft.com/office/2006/metadata/properties" ma:root="true" ma:fieldsID="d5b431026eef1949dbd9ae52d5f9e5ac" ns2:_="" ns3:_="">
    <xsd:import namespace="c7b445b2-7414-4c8b-87a2-3c78de13fe1c"/>
    <xsd:import namespace="54de6bbd-c8d1-4afd-8d46-4e38dab5fe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445b2-7414-4c8b-87a2-3c78de13fe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6307656-f4e6-4364-943e-f876147f3c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e6bbd-c8d1-4afd-8d46-4e38dab5fe8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1489944-7650-48d8-9442-133b7b1817a7}" ma:internalName="TaxCatchAll" ma:showField="CatchAllData" ma:web="54de6bbd-c8d1-4afd-8d46-4e38dab5fe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1877E5-DC39-481D-964B-855EFE568DDA}">
  <ds:schemaRefs>
    <ds:schemaRef ds:uri="http://schemas.microsoft.com/office/2006/metadata/properties"/>
    <ds:schemaRef ds:uri="http://schemas.microsoft.com/office/infopath/2007/PartnerControls"/>
    <ds:schemaRef ds:uri="54de6bbd-c8d1-4afd-8d46-4e38dab5fe8d"/>
    <ds:schemaRef ds:uri="c7b445b2-7414-4c8b-87a2-3c78de13fe1c"/>
  </ds:schemaRefs>
</ds:datastoreItem>
</file>

<file path=customXml/itemProps2.xml><?xml version="1.0" encoding="utf-8"?>
<ds:datastoreItem xmlns:ds="http://schemas.openxmlformats.org/officeDocument/2006/customXml" ds:itemID="{8582790B-31E5-4522-BE08-8C7ADF62C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b445b2-7414-4c8b-87a2-3c78de13fe1c"/>
    <ds:schemaRef ds:uri="54de6bbd-c8d1-4afd-8d46-4e38dab5fe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2BF18B-F791-49DB-8835-0B8AEBAA56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2068</Words>
  <Application>Microsoft Office PowerPoint</Application>
  <PresentationFormat>Widescreen</PresentationFormat>
  <Paragraphs>415</Paragraphs>
  <Slides>93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Google Sans</vt:lpstr>
      <vt:lpstr>Office Theme</vt:lpstr>
      <vt:lpstr>Exploratory Analysis among Call Year, NRCS Forecasts, SWE, and EDDI </vt:lpstr>
      <vt:lpstr>First, let’s take a look at correlations among variables across all available years for all districts.</vt:lpstr>
      <vt:lpstr>PowerPoint Presentation</vt:lpstr>
      <vt:lpstr>Next, let’s take a look at correlations among variables across all available years for a few example districts.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to weak correlations, we narrowed down the period of interest to drytail years and extracted more detailed patterns when streamflow is low.</vt:lpstr>
      <vt:lpstr>Lower Tercile</vt:lpstr>
      <vt:lpstr>PowerPoint Presentation</vt:lpstr>
      <vt:lpstr>PowerPoint Presentation</vt:lpstr>
      <vt:lpstr>PowerPoint Presentation</vt:lpstr>
      <vt:lpstr>The best unique predictors for each district (for lower tercile drytail years)</vt:lpstr>
      <vt:lpstr>Lower half (using median)</vt:lpstr>
      <vt:lpstr>PowerPoint Presentation</vt:lpstr>
      <vt:lpstr>PowerPoint Presentation</vt:lpstr>
      <vt:lpstr>The best unique predictors for each district (for lower half drytail years)</vt:lpstr>
      <vt:lpstr>Summary</vt:lpstr>
      <vt:lpstr>Findings</vt:lpstr>
      <vt:lpstr>Entire Dataset Comparison: All call years</vt:lpstr>
      <vt:lpstr>Entire Dataset Comparison: &lt;=50% dry years </vt:lpstr>
      <vt:lpstr>Entire Dataset Comparison: &lt;=33% dry years 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Findings  Summary of best pairings for each district (*gray had best correlations below 0.5)</vt:lpstr>
      <vt:lpstr>Findings</vt:lpstr>
      <vt:lpstr>PowerPoint Presentation</vt:lpstr>
      <vt:lpstr>PowerPoint Presentation</vt:lpstr>
      <vt:lpstr>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Golub, Emma</dc:creator>
  <cp:lastModifiedBy>Emma Golub</cp:lastModifiedBy>
  <cp:revision>3</cp:revision>
  <dcterms:created xsi:type="dcterms:W3CDTF">2023-06-06T18:06:27Z</dcterms:created>
  <dcterms:modified xsi:type="dcterms:W3CDTF">2023-07-06T19:29:47Z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0x010100A7B3C873C5F6464EAFC7B9483845633A</vt:lpwstr>
  </property>
</Properties>
</file>